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Anaheim"/>
      <p:regular r:id="rId33"/>
    </p:embeddedFont>
    <p:embeddedFont>
      <p:font typeface="Bebas Neue"/>
      <p:regular r:id="rId34"/>
    </p:embeddedFont>
    <p:embeddedFont>
      <p:font typeface="Rubik SemiBold"/>
      <p:regular r:id="rId35"/>
      <p:bold r:id="rId36"/>
      <p:italic r:id="rId37"/>
      <p:boldItalic r:id="rId38"/>
    </p:embeddedFont>
    <p:embeddedFont>
      <p:font typeface="PT Sans"/>
      <p:regular r:id="rId39"/>
      <p:bold r:id="rId40"/>
      <p:italic r:id="rId41"/>
      <p:boldItalic r:id="rId42"/>
    </p:embeddedFont>
    <p:embeddedFont>
      <p:font typeface="Archiv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.fntdata"/><Relationship Id="rId20" Type="http://schemas.openxmlformats.org/officeDocument/2006/relationships/slide" Target="slides/slide16.xml"/><Relationship Id="rId42" Type="http://schemas.openxmlformats.org/officeDocument/2006/relationships/font" Target="fonts/PTSans-boldItalic.fntdata"/><Relationship Id="rId41" Type="http://schemas.openxmlformats.org/officeDocument/2006/relationships/font" Target="fonts/PTSans-italic.fntdata"/><Relationship Id="rId22" Type="http://schemas.openxmlformats.org/officeDocument/2006/relationships/slide" Target="slides/slide18.xml"/><Relationship Id="rId44" Type="http://schemas.openxmlformats.org/officeDocument/2006/relationships/font" Target="fonts/Archivo-bold.fntdata"/><Relationship Id="rId21" Type="http://schemas.openxmlformats.org/officeDocument/2006/relationships/slide" Target="slides/slide17.xml"/><Relationship Id="rId43" Type="http://schemas.openxmlformats.org/officeDocument/2006/relationships/font" Target="fonts/Archivo-regular.fntdata"/><Relationship Id="rId24" Type="http://schemas.openxmlformats.org/officeDocument/2006/relationships/slide" Target="slides/slide20.xml"/><Relationship Id="rId46" Type="http://schemas.openxmlformats.org/officeDocument/2006/relationships/font" Target="fonts/Archivo-boldItalic.fntdata"/><Relationship Id="rId23" Type="http://schemas.openxmlformats.org/officeDocument/2006/relationships/slide" Target="slides/slide19.xml"/><Relationship Id="rId45" Type="http://schemas.openxmlformats.org/officeDocument/2006/relationships/font" Target="fonts/Archiv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33" Type="http://schemas.openxmlformats.org/officeDocument/2006/relationships/font" Target="fonts/Anaheim-regular.fntdata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35" Type="http://schemas.openxmlformats.org/officeDocument/2006/relationships/font" Target="fonts/RubikSemiBold-regular.fntdata"/><Relationship Id="rId12" Type="http://schemas.openxmlformats.org/officeDocument/2006/relationships/slide" Target="slides/slide8.xml"/><Relationship Id="rId34" Type="http://schemas.openxmlformats.org/officeDocument/2006/relationships/font" Target="fonts/BebasNeue-regular.fntdata"/><Relationship Id="rId15" Type="http://schemas.openxmlformats.org/officeDocument/2006/relationships/slide" Target="slides/slide11.xml"/><Relationship Id="rId37" Type="http://schemas.openxmlformats.org/officeDocument/2006/relationships/font" Target="fonts/RubikSemiBold-italic.fntdata"/><Relationship Id="rId14" Type="http://schemas.openxmlformats.org/officeDocument/2006/relationships/slide" Target="slides/slide10.xml"/><Relationship Id="rId36" Type="http://schemas.openxmlformats.org/officeDocument/2006/relationships/font" Target="fonts/RubikSemiBold-bold.fntdata"/><Relationship Id="rId17" Type="http://schemas.openxmlformats.org/officeDocument/2006/relationships/slide" Target="slides/slide13.xml"/><Relationship Id="rId39" Type="http://schemas.openxmlformats.org/officeDocument/2006/relationships/font" Target="fonts/PTSans-regular.fntdata"/><Relationship Id="rId16" Type="http://schemas.openxmlformats.org/officeDocument/2006/relationships/slide" Target="slides/slide12.xml"/><Relationship Id="rId38" Type="http://schemas.openxmlformats.org/officeDocument/2006/relationships/font" Target="fonts/RubikSemiBold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244d4ee82b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244d4ee82b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g2a1a8bdc80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9" name="Google Shape;2809;g2a1a8bdc80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Images in Original = 5137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g2a1a8bdc80a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" name="Google Shape;2816;g2a1a8bdc80a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Total Images in Preprocessed = 6079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g2a1a8bdc80a_3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3" name="Google Shape;2823;g2a1a8bdc80a_3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g2a1a8bdc80a_1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1" name="Google Shape;2831;g2a1a8bdc80a_1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g2a1a8bdc80a_3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3" name="Google Shape;2843;g2a1a8bdc80a_3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g2a1a8bdc80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8" name="Google Shape;2898;g2a1a8bdc80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9" name="Google Shape;3169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g2a1a8bdc80a_1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7" name="Google Shape;3187;g2a1a8bdc80a_1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g2a1a8bdc80a_1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4" name="Google Shape;3194;g2a1a8bdc80a_1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2a1a8bdc80a_1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3" name="Google Shape;3203;g2a1a8bdc80a_1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2a29178b3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2a29178b3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6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g2a1a8bdc80a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8" name="Google Shape;3248;g2a1a8bdc80a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2" name="Shape 3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3" name="Google Shape;3263;g2a1a8bdc80a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4" name="Google Shape;3264;g2a1a8bdc80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g2a1a8bdc80a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5" name="Google Shape;3275;g2a1a8bdc80a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4" name="Shape 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" name="Google Shape;3285;g2a1a8bdc80a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6" name="Google Shape;3286;g2a1a8bdc80a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7" name="Google Shape;3297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8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0" name="Google Shape;2740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2" name="Google Shape;2752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g2a1a8bdc80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1" name="Google Shape;2761;g2a1a8bdc80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g2a1a8bdc80a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9" name="Google Shape;2769;g2a1a8bdc80a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g2a3145ac1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1" name="Google Shape;2781;g2a3145ac1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g2a1a8bdc80a_3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0" name="Google Shape;2790;g2a1a8bdc80a_3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5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g2a1a8bdc80a_3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7" name="Google Shape;2797;g2a1a8bdc80a_3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1506850"/>
            <a:ext cx="4088100" cy="19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>
                <a:solidFill>
                  <a:srgbClr val="21252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464025"/>
            <a:ext cx="4088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5381875" y="-6450"/>
            <a:ext cx="3790500" cy="5143500"/>
          </a:xfrm>
          <a:prstGeom prst="rect">
            <a:avLst/>
          </a:prstGeom>
          <a:solidFill>
            <a:srgbClr val="272727">
              <a:alpha val="5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6972000" y="52625"/>
            <a:ext cx="2108700" cy="1319725"/>
            <a:chOff x="5584175" y="776125"/>
            <a:chExt cx="2108700" cy="1319725"/>
          </a:xfrm>
        </p:grpSpPr>
        <p:sp>
          <p:nvSpPr>
            <p:cNvPr id="14" name="Google Shape;14;p2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>
            <a:off x="76200" y="4540613"/>
            <a:ext cx="2108700" cy="1319725"/>
            <a:chOff x="5584175" y="776125"/>
            <a:chExt cx="2108700" cy="1319725"/>
          </a:xfrm>
        </p:grpSpPr>
        <p:sp>
          <p:nvSpPr>
            <p:cNvPr id="69" name="Google Shape;69;p2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 rot="5400000">
            <a:off x="8609800" y="4534659"/>
            <a:ext cx="631400" cy="74977"/>
            <a:chOff x="1473350" y="407800"/>
            <a:chExt cx="631400" cy="131700"/>
          </a:xfrm>
        </p:grpSpPr>
        <p:cxnSp>
          <p:nvCxnSpPr>
            <p:cNvPr id="124" name="Google Shape;124;p2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2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" name="Google Shape;126;p2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Google Shape;127;p2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" name="Google Shape;128;p2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9" name="Google Shape;129;p2"/>
          <p:cNvGrpSpPr/>
          <p:nvPr/>
        </p:nvGrpSpPr>
        <p:grpSpPr>
          <a:xfrm>
            <a:off x="822200" y="134384"/>
            <a:ext cx="631400" cy="74977"/>
            <a:chOff x="1473350" y="407800"/>
            <a:chExt cx="631400" cy="131700"/>
          </a:xfrm>
        </p:grpSpPr>
        <p:cxnSp>
          <p:nvCxnSpPr>
            <p:cNvPr id="130" name="Google Shape;130;p2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" name="Google Shape;131;p2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2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p2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2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1"/>
          <p:cNvSpPr txBox="1"/>
          <p:nvPr>
            <p:ph hasCustomPrompt="1" type="title"/>
          </p:nvPr>
        </p:nvSpPr>
        <p:spPr>
          <a:xfrm>
            <a:off x="4715925" y="1812625"/>
            <a:ext cx="3562500" cy="10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81" name="Google Shape;1081;p11"/>
          <p:cNvSpPr txBox="1"/>
          <p:nvPr>
            <p:ph idx="1" type="subTitle"/>
          </p:nvPr>
        </p:nvSpPr>
        <p:spPr>
          <a:xfrm>
            <a:off x="4715925" y="2844650"/>
            <a:ext cx="3562500" cy="8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2" name="Google Shape;1082;p11"/>
          <p:cNvSpPr/>
          <p:nvPr/>
        </p:nvSpPr>
        <p:spPr>
          <a:xfrm>
            <a:off x="0" y="0"/>
            <a:ext cx="3790500" cy="5143500"/>
          </a:xfrm>
          <a:prstGeom prst="rect">
            <a:avLst/>
          </a:prstGeom>
          <a:solidFill>
            <a:srgbClr val="272727">
              <a:alpha val="5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3" name="Google Shape;1083;p11"/>
          <p:cNvGrpSpPr/>
          <p:nvPr/>
        </p:nvGrpSpPr>
        <p:grpSpPr>
          <a:xfrm rot="5400000">
            <a:off x="6289130" y="-813219"/>
            <a:ext cx="2108700" cy="1319725"/>
            <a:chOff x="5584175" y="776125"/>
            <a:chExt cx="2108700" cy="1319725"/>
          </a:xfrm>
        </p:grpSpPr>
        <p:sp>
          <p:nvSpPr>
            <p:cNvPr id="1084" name="Google Shape;1084;p11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1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1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1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1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1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1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1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1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1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1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1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1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1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1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1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1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1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1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1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1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1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1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1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1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1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1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1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1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1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1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1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1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1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1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1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1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1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1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1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1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1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1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1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1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1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1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1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1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1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1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1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1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1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11"/>
          <p:cNvGrpSpPr/>
          <p:nvPr/>
        </p:nvGrpSpPr>
        <p:grpSpPr>
          <a:xfrm>
            <a:off x="488805" y="4265067"/>
            <a:ext cx="2108700" cy="1319725"/>
            <a:chOff x="5584175" y="776125"/>
            <a:chExt cx="2108700" cy="1319725"/>
          </a:xfrm>
        </p:grpSpPr>
        <p:sp>
          <p:nvSpPr>
            <p:cNvPr id="1139" name="Google Shape;1139;p11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1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1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1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1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1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1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1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1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1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1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1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1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1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1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1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1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1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1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1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1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1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1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1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1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1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1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1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1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1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1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1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1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1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1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1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1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1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1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1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1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1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1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1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1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1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1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1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1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1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1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1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1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1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11"/>
          <p:cNvGrpSpPr/>
          <p:nvPr/>
        </p:nvGrpSpPr>
        <p:grpSpPr>
          <a:xfrm>
            <a:off x="164279" y="146070"/>
            <a:ext cx="631400" cy="74977"/>
            <a:chOff x="1473350" y="407800"/>
            <a:chExt cx="631400" cy="131700"/>
          </a:xfrm>
        </p:grpSpPr>
        <p:cxnSp>
          <p:nvCxnSpPr>
            <p:cNvPr id="1194" name="Google Shape;1194;p11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5" name="Google Shape;1195;p11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6" name="Google Shape;1196;p11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7" name="Google Shape;1197;p11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8" name="Google Shape;1198;p11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99" name="Google Shape;1199;p11"/>
          <p:cNvGrpSpPr/>
          <p:nvPr/>
        </p:nvGrpSpPr>
        <p:grpSpPr>
          <a:xfrm rot="5400000">
            <a:off x="8649079" y="4566520"/>
            <a:ext cx="631400" cy="74977"/>
            <a:chOff x="1473350" y="407800"/>
            <a:chExt cx="631400" cy="131700"/>
          </a:xfrm>
        </p:grpSpPr>
        <p:cxnSp>
          <p:nvCxnSpPr>
            <p:cNvPr id="1200" name="Google Shape;1200;p11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1" name="Google Shape;1201;p11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2" name="Google Shape;1202;p11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3" name="Google Shape;1203;p11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4" name="Google Shape;1204;p11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05" name="Google Shape;1205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0" name="Google Shape;1210;p13"/>
          <p:cNvSpPr txBox="1"/>
          <p:nvPr>
            <p:ph hasCustomPrompt="1" idx="2" type="title"/>
          </p:nvPr>
        </p:nvSpPr>
        <p:spPr>
          <a:xfrm>
            <a:off x="1335000" y="1633275"/>
            <a:ext cx="10755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1" name="Google Shape;1211;p13"/>
          <p:cNvSpPr txBox="1"/>
          <p:nvPr>
            <p:ph hasCustomPrompt="1" idx="3" type="title"/>
          </p:nvPr>
        </p:nvSpPr>
        <p:spPr>
          <a:xfrm>
            <a:off x="1335000" y="2838096"/>
            <a:ext cx="10755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2" name="Google Shape;1212;p13"/>
          <p:cNvSpPr txBox="1"/>
          <p:nvPr>
            <p:ph hasCustomPrompt="1" idx="4" type="title"/>
          </p:nvPr>
        </p:nvSpPr>
        <p:spPr>
          <a:xfrm>
            <a:off x="4034275" y="1633275"/>
            <a:ext cx="10755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3" name="Google Shape;1213;p13"/>
          <p:cNvSpPr txBox="1"/>
          <p:nvPr>
            <p:ph hasCustomPrompt="1" idx="5" type="title"/>
          </p:nvPr>
        </p:nvSpPr>
        <p:spPr>
          <a:xfrm>
            <a:off x="4034275" y="2838096"/>
            <a:ext cx="10755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4" name="Google Shape;1214;p13"/>
          <p:cNvSpPr txBox="1"/>
          <p:nvPr>
            <p:ph hasCustomPrompt="1" idx="6" type="title"/>
          </p:nvPr>
        </p:nvSpPr>
        <p:spPr>
          <a:xfrm>
            <a:off x="6733550" y="1633275"/>
            <a:ext cx="10755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5" name="Google Shape;1215;p13"/>
          <p:cNvSpPr txBox="1"/>
          <p:nvPr>
            <p:ph hasCustomPrompt="1" idx="7" type="title"/>
          </p:nvPr>
        </p:nvSpPr>
        <p:spPr>
          <a:xfrm>
            <a:off x="6733550" y="2838096"/>
            <a:ext cx="10755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6" name="Google Shape;1216;p13"/>
          <p:cNvSpPr txBox="1"/>
          <p:nvPr>
            <p:ph idx="1" type="subTitle"/>
          </p:nvPr>
        </p:nvSpPr>
        <p:spPr>
          <a:xfrm>
            <a:off x="720000" y="2141075"/>
            <a:ext cx="23055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7" name="Google Shape;1217;p13"/>
          <p:cNvSpPr txBox="1"/>
          <p:nvPr>
            <p:ph idx="8" type="subTitle"/>
          </p:nvPr>
        </p:nvSpPr>
        <p:spPr>
          <a:xfrm>
            <a:off x="3419275" y="2141075"/>
            <a:ext cx="23055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8" name="Google Shape;1218;p13"/>
          <p:cNvSpPr txBox="1"/>
          <p:nvPr>
            <p:ph idx="9" type="subTitle"/>
          </p:nvPr>
        </p:nvSpPr>
        <p:spPr>
          <a:xfrm>
            <a:off x="6118550" y="2141075"/>
            <a:ext cx="23055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9" name="Google Shape;1219;p13"/>
          <p:cNvSpPr txBox="1"/>
          <p:nvPr>
            <p:ph idx="13" type="subTitle"/>
          </p:nvPr>
        </p:nvSpPr>
        <p:spPr>
          <a:xfrm>
            <a:off x="720000" y="3345950"/>
            <a:ext cx="23055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0" name="Google Shape;1220;p13"/>
          <p:cNvSpPr txBox="1"/>
          <p:nvPr>
            <p:ph idx="14" type="subTitle"/>
          </p:nvPr>
        </p:nvSpPr>
        <p:spPr>
          <a:xfrm>
            <a:off x="3419275" y="3345950"/>
            <a:ext cx="23055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1" name="Google Shape;1221;p13"/>
          <p:cNvSpPr txBox="1"/>
          <p:nvPr>
            <p:ph idx="15" type="subTitle"/>
          </p:nvPr>
        </p:nvSpPr>
        <p:spPr>
          <a:xfrm>
            <a:off x="6118550" y="3345950"/>
            <a:ext cx="23055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222" name="Google Shape;1222;p13"/>
          <p:cNvGrpSpPr/>
          <p:nvPr/>
        </p:nvGrpSpPr>
        <p:grpSpPr>
          <a:xfrm rot="5400000">
            <a:off x="-164425" y="402184"/>
            <a:ext cx="631400" cy="74977"/>
            <a:chOff x="1473350" y="407800"/>
            <a:chExt cx="631400" cy="131700"/>
          </a:xfrm>
        </p:grpSpPr>
        <p:cxnSp>
          <p:nvCxnSpPr>
            <p:cNvPr id="1223" name="Google Shape;1223;p13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4" name="Google Shape;1224;p13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5" name="Google Shape;1225;p13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6" name="Google Shape;1226;p13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7" name="Google Shape;1227;p13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28" name="Google Shape;1228;p13"/>
          <p:cNvGrpSpPr/>
          <p:nvPr/>
        </p:nvGrpSpPr>
        <p:grpSpPr>
          <a:xfrm>
            <a:off x="8380675" y="4951784"/>
            <a:ext cx="631400" cy="74977"/>
            <a:chOff x="1473350" y="407800"/>
            <a:chExt cx="631400" cy="131700"/>
          </a:xfrm>
        </p:grpSpPr>
        <p:cxnSp>
          <p:nvCxnSpPr>
            <p:cNvPr id="1229" name="Google Shape;1229;p13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0" name="Google Shape;1230;p13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1" name="Google Shape;1231;p13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2" name="Google Shape;1232;p13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3" name="Google Shape;1233;p13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34" name="Google Shape;1234;p13"/>
          <p:cNvGrpSpPr/>
          <p:nvPr/>
        </p:nvGrpSpPr>
        <p:grpSpPr>
          <a:xfrm rot="5400000">
            <a:off x="7376413" y="-1249455"/>
            <a:ext cx="2108700" cy="1319725"/>
            <a:chOff x="5584175" y="776125"/>
            <a:chExt cx="2108700" cy="1319725"/>
          </a:xfrm>
        </p:grpSpPr>
        <p:sp>
          <p:nvSpPr>
            <p:cNvPr id="1235" name="Google Shape;1235;p13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3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3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3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3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3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3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3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3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3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3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3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3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3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3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3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3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3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3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3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3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3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3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3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3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3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3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3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3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3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3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3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3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3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3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3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3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3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3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3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3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3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3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3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3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3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3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3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3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3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3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3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3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9" name="Google Shape;1289;p13"/>
          <p:cNvGrpSpPr/>
          <p:nvPr/>
        </p:nvGrpSpPr>
        <p:grpSpPr>
          <a:xfrm>
            <a:off x="440816" y="4481507"/>
            <a:ext cx="2108700" cy="1319725"/>
            <a:chOff x="5584175" y="776125"/>
            <a:chExt cx="2108700" cy="1319725"/>
          </a:xfrm>
        </p:grpSpPr>
        <p:sp>
          <p:nvSpPr>
            <p:cNvPr id="1290" name="Google Shape;1290;p13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3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3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3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3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3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3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3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3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3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3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3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3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3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3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3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3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3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3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3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3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3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3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3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3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3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3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3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3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3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3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3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3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3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3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3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3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3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3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3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3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3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3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3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3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3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3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3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3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3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3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3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3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3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4" name="Google Shape;134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47" name="Google Shape;1347;p14"/>
          <p:cNvSpPr txBox="1"/>
          <p:nvPr>
            <p:ph idx="1" type="body"/>
          </p:nvPr>
        </p:nvSpPr>
        <p:spPr>
          <a:xfrm>
            <a:off x="720000" y="1108675"/>
            <a:ext cx="77040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348" name="Google Shape;1348;p14"/>
          <p:cNvGrpSpPr/>
          <p:nvPr/>
        </p:nvGrpSpPr>
        <p:grpSpPr>
          <a:xfrm rot="5400000">
            <a:off x="-1225020" y="71513"/>
            <a:ext cx="2108700" cy="1319725"/>
            <a:chOff x="5584175" y="776125"/>
            <a:chExt cx="2108700" cy="1319725"/>
          </a:xfrm>
        </p:grpSpPr>
        <p:sp>
          <p:nvSpPr>
            <p:cNvPr id="1349" name="Google Shape;1349;p14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4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4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4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4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4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4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4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4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4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4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4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4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4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4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4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4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4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4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4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4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4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4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4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4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4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4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4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4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4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4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4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4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4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4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4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4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4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4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4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4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4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4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4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4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4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4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4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4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4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4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4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4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3" name="Google Shape;1403;p14"/>
          <p:cNvGrpSpPr/>
          <p:nvPr/>
        </p:nvGrpSpPr>
        <p:grpSpPr>
          <a:xfrm rot="5400000">
            <a:off x="8630954" y="397420"/>
            <a:ext cx="631400" cy="74977"/>
            <a:chOff x="1473350" y="407800"/>
            <a:chExt cx="631400" cy="131700"/>
          </a:xfrm>
        </p:grpSpPr>
        <p:cxnSp>
          <p:nvCxnSpPr>
            <p:cNvPr id="1404" name="Google Shape;1404;p14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5" name="Google Shape;1405;p14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6" name="Google Shape;1406;p14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7" name="Google Shape;1407;p14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8" name="Google Shape;1408;p14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09" name="Google Shape;1409;p14"/>
          <p:cNvGrpSpPr/>
          <p:nvPr/>
        </p:nvGrpSpPr>
        <p:grpSpPr>
          <a:xfrm>
            <a:off x="6561005" y="4741317"/>
            <a:ext cx="2108700" cy="1319725"/>
            <a:chOff x="5584175" y="776125"/>
            <a:chExt cx="2108700" cy="1319725"/>
          </a:xfrm>
        </p:grpSpPr>
        <p:sp>
          <p:nvSpPr>
            <p:cNvPr id="1410" name="Google Shape;1410;p14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4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4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4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4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4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4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4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4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4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4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4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4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4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4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4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4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4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4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4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4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4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4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4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4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4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4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4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4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4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4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4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4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4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4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4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4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4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4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4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4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4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4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4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4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4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4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4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4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4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4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4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4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4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4" name="Google Shape;1464;p14"/>
          <p:cNvGrpSpPr/>
          <p:nvPr/>
        </p:nvGrpSpPr>
        <p:grpSpPr>
          <a:xfrm rot="344">
            <a:off x="88608" y="4923729"/>
            <a:ext cx="631400" cy="74977"/>
            <a:chOff x="1473350" y="407800"/>
            <a:chExt cx="631400" cy="131700"/>
          </a:xfrm>
        </p:grpSpPr>
        <p:cxnSp>
          <p:nvCxnSpPr>
            <p:cNvPr id="1465" name="Google Shape;1465;p14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6" name="Google Shape;1466;p14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7" name="Google Shape;1467;p14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8" name="Google Shape;1468;p14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9" name="Google Shape;1469;p14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70" name="Google Shape;147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3" name="Google Shape;1473;p15"/>
          <p:cNvSpPr txBox="1"/>
          <p:nvPr>
            <p:ph idx="1" type="subTitle"/>
          </p:nvPr>
        </p:nvSpPr>
        <p:spPr>
          <a:xfrm>
            <a:off x="720000" y="2416723"/>
            <a:ext cx="2305200" cy="14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4" name="Google Shape;1474;p15"/>
          <p:cNvSpPr txBox="1"/>
          <p:nvPr>
            <p:ph idx="2" type="subTitle"/>
          </p:nvPr>
        </p:nvSpPr>
        <p:spPr>
          <a:xfrm>
            <a:off x="3419334" y="2416723"/>
            <a:ext cx="2305200" cy="14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5" name="Google Shape;1475;p15"/>
          <p:cNvSpPr txBox="1"/>
          <p:nvPr>
            <p:ph idx="3" type="subTitle"/>
          </p:nvPr>
        </p:nvSpPr>
        <p:spPr>
          <a:xfrm>
            <a:off x="6118676" y="2416723"/>
            <a:ext cx="2305200" cy="14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6" name="Google Shape;1476;p15"/>
          <p:cNvSpPr txBox="1"/>
          <p:nvPr>
            <p:ph idx="4" type="subTitle"/>
          </p:nvPr>
        </p:nvSpPr>
        <p:spPr>
          <a:xfrm>
            <a:off x="720000" y="1972154"/>
            <a:ext cx="23052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7" name="Google Shape;1477;p15"/>
          <p:cNvSpPr txBox="1"/>
          <p:nvPr>
            <p:ph idx="5" type="subTitle"/>
          </p:nvPr>
        </p:nvSpPr>
        <p:spPr>
          <a:xfrm>
            <a:off x="3419339" y="1972154"/>
            <a:ext cx="23052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8" name="Google Shape;1478;p15"/>
          <p:cNvSpPr txBox="1"/>
          <p:nvPr>
            <p:ph idx="6" type="subTitle"/>
          </p:nvPr>
        </p:nvSpPr>
        <p:spPr>
          <a:xfrm>
            <a:off x="6118677" y="1972154"/>
            <a:ext cx="23052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479" name="Google Shape;1479;p15"/>
          <p:cNvGrpSpPr/>
          <p:nvPr/>
        </p:nvGrpSpPr>
        <p:grpSpPr>
          <a:xfrm rot="5400000">
            <a:off x="8607104" y="4592970"/>
            <a:ext cx="631400" cy="74977"/>
            <a:chOff x="1473350" y="407800"/>
            <a:chExt cx="631400" cy="131700"/>
          </a:xfrm>
        </p:grpSpPr>
        <p:cxnSp>
          <p:nvCxnSpPr>
            <p:cNvPr id="1480" name="Google Shape;1480;p15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1" name="Google Shape;1481;p15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2" name="Google Shape;1482;p15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3" name="Google Shape;1483;p15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4" name="Google Shape;1484;p15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85" name="Google Shape;1485;p15"/>
          <p:cNvGrpSpPr/>
          <p:nvPr/>
        </p:nvGrpSpPr>
        <p:grpSpPr>
          <a:xfrm>
            <a:off x="6970859" y="-874712"/>
            <a:ext cx="2108700" cy="1319725"/>
            <a:chOff x="5584175" y="776125"/>
            <a:chExt cx="2108700" cy="1319725"/>
          </a:xfrm>
        </p:grpSpPr>
        <p:sp>
          <p:nvSpPr>
            <p:cNvPr id="1486" name="Google Shape;1486;p15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5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5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5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5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5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5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5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5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5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5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5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5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5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5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5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5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5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5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5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5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5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5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5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5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5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5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5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5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5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5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5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5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5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5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5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5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5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5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5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5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5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5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5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5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5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5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5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5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5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5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5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5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5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0" name="Google Shape;1540;p15"/>
          <p:cNvGrpSpPr/>
          <p:nvPr/>
        </p:nvGrpSpPr>
        <p:grpSpPr>
          <a:xfrm>
            <a:off x="2935959" y="4519638"/>
            <a:ext cx="2108700" cy="1319725"/>
            <a:chOff x="5584175" y="776125"/>
            <a:chExt cx="2108700" cy="1319725"/>
          </a:xfrm>
        </p:grpSpPr>
        <p:sp>
          <p:nvSpPr>
            <p:cNvPr id="1541" name="Google Shape;1541;p15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5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5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5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5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5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5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5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5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5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5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5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5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5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5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5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5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5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5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5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5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5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5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5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5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5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5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5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5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5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5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5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5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5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5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5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5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5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5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5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5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5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5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5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5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5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5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5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5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5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5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5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5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5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5" name="Google Shape;1595;p15"/>
          <p:cNvGrpSpPr/>
          <p:nvPr/>
        </p:nvGrpSpPr>
        <p:grpSpPr>
          <a:xfrm>
            <a:off x="192950" y="147599"/>
            <a:ext cx="631400" cy="74977"/>
            <a:chOff x="1473350" y="407800"/>
            <a:chExt cx="631400" cy="131700"/>
          </a:xfrm>
        </p:grpSpPr>
        <p:cxnSp>
          <p:nvCxnSpPr>
            <p:cNvPr id="1596" name="Google Shape;1596;p15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7" name="Google Shape;1597;p15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8" name="Google Shape;1598;p15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9" name="Google Shape;1599;p15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0" name="Google Shape;1600;p15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01" name="Google Shape;160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4" name="Google Shape;1604;p16"/>
          <p:cNvSpPr txBox="1"/>
          <p:nvPr>
            <p:ph idx="1" type="subTitle"/>
          </p:nvPr>
        </p:nvSpPr>
        <p:spPr>
          <a:xfrm>
            <a:off x="1253225" y="182510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5" name="Google Shape;1605;p16"/>
          <p:cNvSpPr txBox="1"/>
          <p:nvPr>
            <p:ph idx="2" type="subTitle"/>
          </p:nvPr>
        </p:nvSpPr>
        <p:spPr>
          <a:xfrm>
            <a:off x="5079776" y="182510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6" name="Google Shape;1606;p16"/>
          <p:cNvSpPr txBox="1"/>
          <p:nvPr>
            <p:ph idx="3" type="subTitle"/>
          </p:nvPr>
        </p:nvSpPr>
        <p:spPr>
          <a:xfrm>
            <a:off x="1253225" y="326050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7" name="Google Shape;1607;p16"/>
          <p:cNvSpPr txBox="1"/>
          <p:nvPr>
            <p:ph idx="4" type="subTitle"/>
          </p:nvPr>
        </p:nvSpPr>
        <p:spPr>
          <a:xfrm>
            <a:off x="5079776" y="326050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8" name="Google Shape;1608;p16"/>
          <p:cNvSpPr txBox="1"/>
          <p:nvPr>
            <p:ph idx="5" type="subTitle"/>
          </p:nvPr>
        </p:nvSpPr>
        <p:spPr>
          <a:xfrm>
            <a:off x="1253225" y="1483750"/>
            <a:ext cx="2811000" cy="42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9" name="Google Shape;1609;p16"/>
          <p:cNvSpPr txBox="1"/>
          <p:nvPr>
            <p:ph idx="6" type="subTitle"/>
          </p:nvPr>
        </p:nvSpPr>
        <p:spPr>
          <a:xfrm>
            <a:off x="1253225" y="2919225"/>
            <a:ext cx="2811000" cy="42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0" name="Google Shape;1610;p16"/>
          <p:cNvSpPr txBox="1"/>
          <p:nvPr>
            <p:ph idx="7" type="subTitle"/>
          </p:nvPr>
        </p:nvSpPr>
        <p:spPr>
          <a:xfrm>
            <a:off x="5079750" y="1483750"/>
            <a:ext cx="2811000" cy="42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1" name="Google Shape;1611;p16"/>
          <p:cNvSpPr txBox="1"/>
          <p:nvPr>
            <p:ph idx="8" type="subTitle"/>
          </p:nvPr>
        </p:nvSpPr>
        <p:spPr>
          <a:xfrm>
            <a:off x="5079750" y="2919225"/>
            <a:ext cx="2811000" cy="42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612" name="Google Shape;1612;p16"/>
          <p:cNvGrpSpPr/>
          <p:nvPr/>
        </p:nvGrpSpPr>
        <p:grpSpPr>
          <a:xfrm>
            <a:off x="-1561966" y="960988"/>
            <a:ext cx="2108700" cy="1319725"/>
            <a:chOff x="5584175" y="776125"/>
            <a:chExt cx="2108700" cy="1319725"/>
          </a:xfrm>
        </p:grpSpPr>
        <p:sp>
          <p:nvSpPr>
            <p:cNvPr id="1613" name="Google Shape;1613;p16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6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6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6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6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6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6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6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6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6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6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6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6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6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6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6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6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6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6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6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6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6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6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6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6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6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6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6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6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6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6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6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6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6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6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6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6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6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6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6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6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6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6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6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6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6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6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6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6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6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6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6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6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6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7" name="Google Shape;1667;p16"/>
          <p:cNvGrpSpPr/>
          <p:nvPr/>
        </p:nvGrpSpPr>
        <p:grpSpPr>
          <a:xfrm rot="5400000">
            <a:off x="8098501" y="3258188"/>
            <a:ext cx="2108700" cy="1319725"/>
            <a:chOff x="5584175" y="776125"/>
            <a:chExt cx="2108700" cy="1319725"/>
          </a:xfrm>
        </p:grpSpPr>
        <p:sp>
          <p:nvSpPr>
            <p:cNvPr id="1668" name="Google Shape;1668;p16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6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6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6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6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6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6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6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6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6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6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6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6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6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6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6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6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6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6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6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6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6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6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6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6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6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6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6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6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6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6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6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6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6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6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6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6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6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6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6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6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6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6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6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6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6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6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6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6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2" name="Google Shape;1722;p16"/>
          <p:cNvGrpSpPr/>
          <p:nvPr/>
        </p:nvGrpSpPr>
        <p:grpSpPr>
          <a:xfrm>
            <a:off x="206175" y="4911099"/>
            <a:ext cx="631400" cy="74977"/>
            <a:chOff x="1473350" y="407800"/>
            <a:chExt cx="631400" cy="131700"/>
          </a:xfrm>
        </p:grpSpPr>
        <p:cxnSp>
          <p:nvCxnSpPr>
            <p:cNvPr id="1723" name="Google Shape;1723;p16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4" name="Google Shape;1724;p16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5" name="Google Shape;1725;p16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6" name="Google Shape;1726;p16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7" name="Google Shape;1727;p16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28" name="Google Shape;1728;p16"/>
          <p:cNvGrpSpPr/>
          <p:nvPr/>
        </p:nvGrpSpPr>
        <p:grpSpPr>
          <a:xfrm rot="5400000">
            <a:off x="8607104" y="401970"/>
            <a:ext cx="631400" cy="74977"/>
            <a:chOff x="1473350" y="407800"/>
            <a:chExt cx="631400" cy="131700"/>
          </a:xfrm>
        </p:grpSpPr>
        <p:cxnSp>
          <p:nvCxnSpPr>
            <p:cNvPr id="1729" name="Google Shape;1729;p16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0" name="Google Shape;1730;p16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1" name="Google Shape;1731;p16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2" name="Google Shape;1732;p16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3" name="Google Shape;1733;p16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34" name="Google Shape;173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37" name="Google Shape;1737;p17"/>
          <p:cNvSpPr txBox="1"/>
          <p:nvPr>
            <p:ph idx="1" type="subTitle"/>
          </p:nvPr>
        </p:nvSpPr>
        <p:spPr>
          <a:xfrm>
            <a:off x="723900" y="163395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38" name="Google Shape;1738;p17"/>
          <p:cNvSpPr txBox="1"/>
          <p:nvPr>
            <p:ph idx="2" type="subTitle"/>
          </p:nvPr>
        </p:nvSpPr>
        <p:spPr>
          <a:xfrm>
            <a:off x="3579000" y="16339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39" name="Google Shape;1739;p17"/>
          <p:cNvSpPr txBox="1"/>
          <p:nvPr>
            <p:ph idx="3" type="subTitle"/>
          </p:nvPr>
        </p:nvSpPr>
        <p:spPr>
          <a:xfrm>
            <a:off x="723900" y="342260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0" name="Google Shape;1740;p17"/>
          <p:cNvSpPr txBox="1"/>
          <p:nvPr>
            <p:ph idx="4" type="subTitle"/>
          </p:nvPr>
        </p:nvSpPr>
        <p:spPr>
          <a:xfrm>
            <a:off x="3579000" y="342260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1" name="Google Shape;1741;p17"/>
          <p:cNvSpPr txBox="1"/>
          <p:nvPr>
            <p:ph idx="5" type="subTitle"/>
          </p:nvPr>
        </p:nvSpPr>
        <p:spPr>
          <a:xfrm>
            <a:off x="6430388" y="16339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2" name="Google Shape;1742;p17"/>
          <p:cNvSpPr txBox="1"/>
          <p:nvPr>
            <p:ph idx="6" type="subTitle"/>
          </p:nvPr>
        </p:nvSpPr>
        <p:spPr>
          <a:xfrm>
            <a:off x="6430388" y="342260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3" name="Google Shape;1743;p17"/>
          <p:cNvSpPr txBox="1"/>
          <p:nvPr>
            <p:ph idx="7" type="subTitle"/>
          </p:nvPr>
        </p:nvSpPr>
        <p:spPr>
          <a:xfrm>
            <a:off x="731700" y="1060275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4" name="Google Shape;1744;p17"/>
          <p:cNvSpPr txBox="1"/>
          <p:nvPr>
            <p:ph idx="8" type="subTitle"/>
          </p:nvPr>
        </p:nvSpPr>
        <p:spPr>
          <a:xfrm>
            <a:off x="3582900" y="1060284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5" name="Google Shape;1745;p17"/>
          <p:cNvSpPr txBox="1"/>
          <p:nvPr>
            <p:ph idx="9" type="subTitle"/>
          </p:nvPr>
        </p:nvSpPr>
        <p:spPr>
          <a:xfrm>
            <a:off x="6434288" y="1060284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6" name="Google Shape;1746;p17"/>
          <p:cNvSpPr txBox="1"/>
          <p:nvPr>
            <p:ph idx="13" type="subTitle"/>
          </p:nvPr>
        </p:nvSpPr>
        <p:spPr>
          <a:xfrm>
            <a:off x="723900" y="2845800"/>
            <a:ext cx="19860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7" name="Google Shape;1747;p17"/>
          <p:cNvSpPr txBox="1"/>
          <p:nvPr>
            <p:ph idx="14" type="subTitle"/>
          </p:nvPr>
        </p:nvSpPr>
        <p:spPr>
          <a:xfrm>
            <a:off x="3582904" y="2845800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8" name="Google Shape;1748;p17"/>
          <p:cNvSpPr txBox="1"/>
          <p:nvPr>
            <p:ph idx="15" type="subTitle"/>
          </p:nvPr>
        </p:nvSpPr>
        <p:spPr>
          <a:xfrm>
            <a:off x="6434290" y="2845800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749" name="Google Shape;1749;p17"/>
          <p:cNvGrpSpPr/>
          <p:nvPr/>
        </p:nvGrpSpPr>
        <p:grpSpPr>
          <a:xfrm rot="5400000">
            <a:off x="-137396" y="4592970"/>
            <a:ext cx="631400" cy="74977"/>
            <a:chOff x="1473350" y="407800"/>
            <a:chExt cx="631400" cy="131700"/>
          </a:xfrm>
        </p:grpSpPr>
        <p:cxnSp>
          <p:nvCxnSpPr>
            <p:cNvPr id="1750" name="Google Shape;1750;p17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1" name="Google Shape;1751;p17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2" name="Google Shape;1752;p17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3" name="Google Shape;1753;p17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4" name="Google Shape;1754;p17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55" name="Google Shape;1755;p17"/>
          <p:cNvGrpSpPr/>
          <p:nvPr/>
        </p:nvGrpSpPr>
        <p:grpSpPr>
          <a:xfrm>
            <a:off x="881254" y="161195"/>
            <a:ext cx="631400" cy="74977"/>
            <a:chOff x="1473350" y="407800"/>
            <a:chExt cx="631400" cy="131700"/>
          </a:xfrm>
        </p:grpSpPr>
        <p:cxnSp>
          <p:nvCxnSpPr>
            <p:cNvPr id="1756" name="Google Shape;1756;p17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7" name="Google Shape;1757;p17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8" name="Google Shape;1758;p17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9" name="Google Shape;1759;p17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0" name="Google Shape;1760;p17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61" name="Google Shape;1761;p17"/>
          <p:cNvGrpSpPr/>
          <p:nvPr/>
        </p:nvGrpSpPr>
        <p:grpSpPr>
          <a:xfrm>
            <a:off x="872209" y="4781104"/>
            <a:ext cx="2108700" cy="1319725"/>
            <a:chOff x="5584175" y="776125"/>
            <a:chExt cx="2108700" cy="1319725"/>
          </a:xfrm>
        </p:grpSpPr>
        <p:sp>
          <p:nvSpPr>
            <p:cNvPr id="1762" name="Google Shape;1762;p17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7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7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7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7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7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7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7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7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7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7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7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7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7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7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7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7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7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7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7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7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7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7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7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7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7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7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7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7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7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7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7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7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7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7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7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7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7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7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7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7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7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7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7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7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7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7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7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7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7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7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7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7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7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6" name="Google Shape;1816;p17"/>
          <p:cNvGrpSpPr/>
          <p:nvPr/>
        </p:nvGrpSpPr>
        <p:grpSpPr>
          <a:xfrm rot="5400000">
            <a:off x="8051930" y="498350"/>
            <a:ext cx="2108700" cy="1319725"/>
            <a:chOff x="5584175" y="776125"/>
            <a:chExt cx="2108700" cy="1319725"/>
          </a:xfrm>
        </p:grpSpPr>
        <p:sp>
          <p:nvSpPr>
            <p:cNvPr id="1817" name="Google Shape;1817;p17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7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7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7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7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7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7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7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7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7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7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7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7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7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7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7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7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7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7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7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7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7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7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7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7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7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7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7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7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7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7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7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7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7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7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7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7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7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7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7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7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7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7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7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7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7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7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7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7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7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7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7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7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7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1" name="Google Shape;187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18"/>
          <p:cNvSpPr txBox="1"/>
          <p:nvPr>
            <p:ph hasCustomPrompt="1" type="title"/>
          </p:nvPr>
        </p:nvSpPr>
        <p:spPr>
          <a:xfrm>
            <a:off x="825076" y="2030574"/>
            <a:ext cx="37470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4" name="Google Shape;1874;p18"/>
          <p:cNvSpPr txBox="1"/>
          <p:nvPr>
            <p:ph idx="1" type="subTitle"/>
          </p:nvPr>
        </p:nvSpPr>
        <p:spPr>
          <a:xfrm>
            <a:off x="825089" y="2750224"/>
            <a:ext cx="37470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75" name="Google Shape;1875;p18"/>
          <p:cNvSpPr txBox="1"/>
          <p:nvPr>
            <p:ph hasCustomPrompt="1" idx="2" type="title"/>
          </p:nvPr>
        </p:nvSpPr>
        <p:spPr>
          <a:xfrm>
            <a:off x="825089" y="692675"/>
            <a:ext cx="37470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6" name="Google Shape;1876;p18"/>
          <p:cNvSpPr txBox="1"/>
          <p:nvPr>
            <p:ph idx="3" type="subTitle"/>
          </p:nvPr>
        </p:nvSpPr>
        <p:spPr>
          <a:xfrm>
            <a:off x="825089" y="1412325"/>
            <a:ext cx="37470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77" name="Google Shape;1877;p18"/>
          <p:cNvSpPr txBox="1"/>
          <p:nvPr>
            <p:ph hasCustomPrompt="1" idx="4" type="title"/>
          </p:nvPr>
        </p:nvSpPr>
        <p:spPr>
          <a:xfrm>
            <a:off x="825076" y="3368474"/>
            <a:ext cx="37470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8" name="Google Shape;1878;p18"/>
          <p:cNvSpPr txBox="1"/>
          <p:nvPr>
            <p:ph idx="5" type="subTitle"/>
          </p:nvPr>
        </p:nvSpPr>
        <p:spPr>
          <a:xfrm>
            <a:off x="825089" y="4088124"/>
            <a:ext cx="37470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79" name="Google Shape;1879;p18"/>
          <p:cNvSpPr/>
          <p:nvPr/>
        </p:nvSpPr>
        <p:spPr>
          <a:xfrm>
            <a:off x="5381875" y="-6450"/>
            <a:ext cx="3790500" cy="5143500"/>
          </a:xfrm>
          <a:prstGeom prst="rect">
            <a:avLst/>
          </a:prstGeom>
          <a:solidFill>
            <a:srgbClr val="272727">
              <a:alpha val="5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0" name="Google Shape;1880;p18"/>
          <p:cNvGrpSpPr/>
          <p:nvPr/>
        </p:nvGrpSpPr>
        <p:grpSpPr>
          <a:xfrm>
            <a:off x="8313679" y="161195"/>
            <a:ext cx="631400" cy="74977"/>
            <a:chOff x="1473350" y="407800"/>
            <a:chExt cx="631400" cy="131700"/>
          </a:xfrm>
        </p:grpSpPr>
        <p:cxnSp>
          <p:nvCxnSpPr>
            <p:cNvPr id="1881" name="Google Shape;1881;p18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2" name="Google Shape;1882;p18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3" name="Google Shape;1883;p18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4" name="Google Shape;1884;p18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5" name="Google Shape;1885;p18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86" name="Google Shape;1886;p18"/>
          <p:cNvGrpSpPr/>
          <p:nvPr/>
        </p:nvGrpSpPr>
        <p:grpSpPr>
          <a:xfrm rot="5400000">
            <a:off x="-144846" y="4186545"/>
            <a:ext cx="631400" cy="74977"/>
            <a:chOff x="1473350" y="407800"/>
            <a:chExt cx="631400" cy="131700"/>
          </a:xfrm>
        </p:grpSpPr>
        <p:cxnSp>
          <p:nvCxnSpPr>
            <p:cNvPr id="1887" name="Google Shape;1887;p18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8" name="Google Shape;1888;p18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9" name="Google Shape;1889;p18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0" name="Google Shape;1890;p18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1" name="Google Shape;1891;p18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92" name="Google Shape;1892;p18"/>
          <p:cNvGrpSpPr/>
          <p:nvPr/>
        </p:nvGrpSpPr>
        <p:grpSpPr>
          <a:xfrm>
            <a:off x="111261" y="-888211"/>
            <a:ext cx="2108700" cy="1319725"/>
            <a:chOff x="5584175" y="776125"/>
            <a:chExt cx="2108700" cy="1319725"/>
          </a:xfrm>
        </p:grpSpPr>
        <p:sp>
          <p:nvSpPr>
            <p:cNvPr id="1893" name="Google Shape;1893;p18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8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8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8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8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8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8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8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8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8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8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8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8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8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8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8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8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8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8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8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8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8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8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8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8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8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8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8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8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8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8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8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8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8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8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8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8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8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8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8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8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8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8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8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8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8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8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8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8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8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8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8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8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8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7" name="Google Shape;1947;p18"/>
          <p:cNvGrpSpPr/>
          <p:nvPr/>
        </p:nvGrpSpPr>
        <p:grpSpPr>
          <a:xfrm>
            <a:off x="6924261" y="3702314"/>
            <a:ext cx="2108700" cy="1319725"/>
            <a:chOff x="5584175" y="776125"/>
            <a:chExt cx="2108700" cy="1319725"/>
          </a:xfrm>
        </p:grpSpPr>
        <p:sp>
          <p:nvSpPr>
            <p:cNvPr id="1948" name="Google Shape;1948;p18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8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8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8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8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8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8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8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8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8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8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8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8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8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8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8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8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8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8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8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8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8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8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8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8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8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8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8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8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8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8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8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8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8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8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8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8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8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8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8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8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8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8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8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8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8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8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8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8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8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8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8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8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8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2" name="Google Shape;200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05" name="Google Shape;2005;p19"/>
          <p:cNvGrpSpPr/>
          <p:nvPr/>
        </p:nvGrpSpPr>
        <p:grpSpPr>
          <a:xfrm>
            <a:off x="2560000" y="4680200"/>
            <a:ext cx="2108700" cy="1319725"/>
            <a:chOff x="5584175" y="776125"/>
            <a:chExt cx="2108700" cy="1319725"/>
          </a:xfrm>
        </p:grpSpPr>
        <p:sp>
          <p:nvSpPr>
            <p:cNvPr id="2006" name="Google Shape;2006;p19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9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9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9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9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9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9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9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9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9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9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9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9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9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9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9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9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9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9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9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9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9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9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9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9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9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9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9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9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9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9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9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9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9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9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9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9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9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9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9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9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9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9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9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9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9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9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9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9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9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9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9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9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9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0" name="Google Shape;2060;p19"/>
          <p:cNvGrpSpPr/>
          <p:nvPr/>
        </p:nvGrpSpPr>
        <p:grpSpPr>
          <a:xfrm>
            <a:off x="8636541" y="1727413"/>
            <a:ext cx="2108700" cy="1319725"/>
            <a:chOff x="5584175" y="776125"/>
            <a:chExt cx="2108700" cy="1319725"/>
          </a:xfrm>
        </p:grpSpPr>
        <p:sp>
          <p:nvSpPr>
            <p:cNvPr id="2061" name="Google Shape;2061;p19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9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9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9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9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9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9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9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9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9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9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9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9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9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9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9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9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9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9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9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9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9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9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9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9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9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9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9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9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9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9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9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9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9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9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9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9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9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9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9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9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9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9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9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9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9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9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9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9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9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9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9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9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9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5" name="Google Shape;2115;p19"/>
          <p:cNvGrpSpPr/>
          <p:nvPr/>
        </p:nvGrpSpPr>
        <p:grpSpPr>
          <a:xfrm rot="5400000">
            <a:off x="-116587" y="382534"/>
            <a:ext cx="631400" cy="74977"/>
            <a:chOff x="1473350" y="407800"/>
            <a:chExt cx="631400" cy="131700"/>
          </a:xfrm>
        </p:grpSpPr>
        <p:cxnSp>
          <p:nvCxnSpPr>
            <p:cNvPr id="2116" name="Google Shape;2116;p19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7" name="Google Shape;2117;p19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8" name="Google Shape;2118;p19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9" name="Google Shape;2119;p19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0" name="Google Shape;2120;p19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21" name="Google Shape;2121;p19"/>
          <p:cNvGrpSpPr/>
          <p:nvPr/>
        </p:nvGrpSpPr>
        <p:grpSpPr>
          <a:xfrm>
            <a:off x="8360200" y="4936559"/>
            <a:ext cx="631400" cy="74977"/>
            <a:chOff x="1473350" y="407800"/>
            <a:chExt cx="631400" cy="131700"/>
          </a:xfrm>
        </p:grpSpPr>
        <p:cxnSp>
          <p:nvCxnSpPr>
            <p:cNvPr id="2122" name="Google Shape;2122;p19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3" name="Google Shape;2123;p19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4" name="Google Shape;2124;p19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5" name="Google Shape;2125;p19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6" name="Google Shape;2126;p19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27" name="Google Shape;212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20"/>
          <p:cNvSpPr txBox="1"/>
          <p:nvPr>
            <p:ph type="title"/>
          </p:nvPr>
        </p:nvSpPr>
        <p:spPr>
          <a:xfrm>
            <a:off x="713275" y="467437"/>
            <a:ext cx="4448100" cy="13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30" name="Google Shape;2130;p20"/>
          <p:cNvSpPr txBox="1"/>
          <p:nvPr>
            <p:ph idx="1" type="subTitle"/>
          </p:nvPr>
        </p:nvSpPr>
        <p:spPr>
          <a:xfrm>
            <a:off x="713225" y="1624837"/>
            <a:ext cx="4448100" cy="11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31" name="Google Shape;2131;p20"/>
          <p:cNvSpPr txBox="1"/>
          <p:nvPr/>
        </p:nvSpPr>
        <p:spPr>
          <a:xfrm>
            <a:off x="713225" y="3425350"/>
            <a:ext cx="35667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b="1" sz="1200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132" name="Google Shape;2132;p20"/>
          <p:cNvSpPr/>
          <p:nvPr/>
        </p:nvSpPr>
        <p:spPr>
          <a:xfrm>
            <a:off x="5381875" y="-6450"/>
            <a:ext cx="3790500" cy="5143500"/>
          </a:xfrm>
          <a:prstGeom prst="rect">
            <a:avLst/>
          </a:prstGeom>
          <a:solidFill>
            <a:srgbClr val="272727">
              <a:alpha val="5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3" name="Google Shape;2133;p20"/>
          <p:cNvGrpSpPr/>
          <p:nvPr/>
        </p:nvGrpSpPr>
        <p:grpSpPr>
          <a:xfrm rot="5400000">
            <a:off x="7545905" y="1262138"/>
            <a:ext cx="2108700" cy="1319725"/>
            <a:chOff x="5584175" y="776125"/>
            <a:chExt cx="2108700" cy="1319725"/>
          </a:xfrm>
        </p:grpSpPr>
        <p:sp>
          <p:nvSpPr>
            <p:cNvPr id="2134" name="Google Shape;2134;p20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0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0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0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0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0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0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0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0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0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0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0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0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0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0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0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0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0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0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0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0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0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0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0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0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0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0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0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0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0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0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0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0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0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0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0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0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0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0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0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0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0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0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0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0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0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0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0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0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0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0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0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0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0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8" name="Google Shape;2188;p20"/>
          <p:cNvGrpSpPr/>
          <p:nvPr/>
        </p:nvGrpSpPr>
        <p:grpSpPr>
          <a:xfrm>
            <a:off x="2949430" y="4741317"/>
            <a:ext cx="2108700" cy="1319725"/>
            <a:chOff x="5584175" y="776125"/>
            <a:chExt cx="2108700" cy="1319725"/>
          </a:xfrm>
        </p:grpSpPr>
        <p:sp>
          <p:nvSpPr>
            <p:cNvPr id="2189" name="Google Shape;2189;p20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0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0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0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0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0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0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0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0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0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0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0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0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0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0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0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0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0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0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0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0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0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0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0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0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0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0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0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0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0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0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0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0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0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0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0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0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0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0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0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0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0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0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0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0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0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0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0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0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0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0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0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0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0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3" name="Google Shape;2243;p20"/>
          <p:cNvGrpSpPr/>
          <p:nvPr/>
        </p:nvGrpSpPr>
        <p:grpSpPr>
          <a:xfrm rot="344">
            <a:off x="8430783" y="4923729"/>
            <a:ext cx="631400" cy="74977"/>
            <a:chOff x="1473350" y="407800"/>
            <a:chExt cx="631400" cy="131700"/>
          </a:xfrm>
        </p:grpSpPr>
        <p:cxnSp>
          <p:nvCxnSpPr>
            <p:cNvPr id="2244" name="Google Shape;2244;p20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5" name="Google Shape;2245;p20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6" name="Google Shape;2246;p20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7" name="Google Shape;2247;p20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8" name="Google Shape;2248;p20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49" name="Google Shape;2249;p20"/>
          <p:cNvGrpSpPr/>
          <p:nvPr/>
        </p:nvGrpSpPr>
        <p:grpSpPr>
          <a:xfrm rot="5400000">
            <a:off x="-139971" y="397420"/>
            <a:ext cx="631400" cy="74977"/>
            <a:chOff x="1473350" y="407800"/>
            <a:chExt cx="631400" cy="131700"/>
          </a:xfrm>
        </p:grpSpPr>
        <p:cxnSp>
          <p:nvCxnSpPr>
            <p:cNvPr id="2250" name="Google Shape;2250;p20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1" name="Google Shape;2251;p20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2" name="Google Shape;2252;p20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3" name="Google Shape;2253;p20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4" name="Google Shape;2254;p20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55" name="Google Shape;225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/>
          <p:cNvSpPr txBox="1"/>
          <p:nvPr>
            <p:ph type="title"/>
          </p:nvPr>
        </p:nvSpPr>
        <p:spPr>
          <a:xfrm>
            <a:off x="4020227" y="2495775"/>
            <a:ext cx="4188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7" name="Google Shape;137;p3"/>
          <p:cNvSpPr txBox="1"/>
          <p:nvPr>
            <p:ph hasCustomPrompt="1" idx="2" type="title"/>
          </p:nvPr>
        </p:nvSpPr>
        <p:spPr>
          <a:xfrm>
            <a:off x="6104852" y="1169575"/>
            <a:ext cx="2103900" cy="1250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3"/>
          <p:cNvSpPr/>
          <p:nvPr/>
        </p:nvSpPr>
        <p:spPr>
          <a:xfrm>
            <a:off x="0" y="-6450"/>
            <a:ext cx="3790500" cy="5143500"/>
          </a:xfrm>
          <a:prstGeom prst="rect">
            <a:avLst/>
          </a:prstGeom>
          <a:solidFill>
            <a:srgbClr val="272727">
              <a:alpha val="5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3"/>
          <p:cNvGrpSpPr/>
          <p:nvPr/>
        </p:nvGrpSpPr>
        <p:grpSpPr>
          <a:xfrm>
            <a:off x="-133216" y="923737"/>
            <a:ext cx="2108700" cy="1319725"/>
            <a:chOff x="5584175" y="776125"/>
            <a:chExt cx="2108700" cy="1319725"/>
          </a:xfrm>
        </p:grpSpPr>
        <p:sp>
          <p:nvSpPr>
            <p:cNvPr id="140" name="Google Shape;140;p3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3"/>
          <p:cNvGrpSpPr/>
          <p:nvPr/>
        </p:nvGrpSpPr>
        <p:grpSpPr>
          <a:xfrm rot="5400000">
            <a:off x="8609800" y="502009"/>
            <a:ext cx="631400" cy="74977"/>
            <a:chOff x="1473350" y="407800"/>
            <a:chExt cx="631400" cy="131700"/>
          </a:xfrm>
        </p:grpSpPr>
        <p:cxnSp>
          <p:nvCxnSpPr>
            <p:cNvPr id="195" name="Google Shape;195;p3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Google Shape;196;p3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" name="Google Shape;197;p3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" name="Google Shape;198;p3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3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0" name="Google Shape;200;p3"/>
          <p:cNvGrpSpPr/>
          <p:nvPr/>
        </p:nvGrpSpPr>
        <p:grpSpPr>
          <a:xfrm rot="5400000">
            <a:off x="6411750" y="4349411"/>
            <a:ext cx="2108700" cy="1319725"/>
            <a:chOff x="5584175" y="776125"/>
            <a:chExt cx="2108700" cy="1319725"/>
          </a:xfrm>
        </p:grpSpPr>
        <p:sp>
          <p:nvSpPr>
            <p:cNvPr id="201" name="Google Shape;201;p3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" name="Google Shape;255;p3"/>
          <p:cNvGrpSpPr/>
          <p:nvPr/>
        </p:nvGrpSpPr>
        <p:grpSpPr>
          <a:xfrm>
            <a:off x="-133216" y="-611637"/>
            <a:ext cx="2108700" cy="1319725"/>
            <a:chOff x="5584175" y="776125"/>
            <a:chExt cx="2108700" cy="1319725"/>
          </a:xfrm>
        </p:grpSpPr>
        <p:sp>
          <p:nvSpPr>
            <p:cNvPr id="256" name="Google Shape;256;p3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3"/>
          <p:cNvGrpSpPr/>
          <p:nvPr/>
        </p:nvGrpSpPr>
        <p:grpSpPr>
          <a:xfrm>
            <a:off x="4333675" y="4911099"/>
            <a:ext cx="631400" cy="74977"/>
            <a:chOff x="1473350" y="407800"/>
            <a:chExt cx="631400" cy="131700"/>
          </a:xfrm>
        </p:grpSpPr>
        <p:cxnSp>
          <p:nvCxnSpPr>
            <p:cNvPr id="311" name="Google Shape;311;p3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3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3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3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3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6" name="Google Shape;31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7" name="Google Shape;2257;p21"/>
          <p:cNvGrpSpPr/>
          <p:nvPr/>
        </p:nvGrpSpPr>
        <p:grpSpPr>
          <a:xfrm rot="5400000">
            <a:off x="8576429" y="817720"/>
            <a:ext cx="631400" cy="74977"/>
            <a:chOff x="1473350" y="407800"/>
            <a:chExt cx="631400" cy="131700"/>
          </a:xfrm>
        </p:grpSpPr>
        <p:cxnSp>
          <p:nvCxnSpPr>
            <p:cNvPr id="2258" name="Google Shape;2258;p21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9" name="Google Shape;2259;p21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0" name="Google Shape;2260;p21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1" name="Google Shape;2261;p21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2" name="Google Shape;2262;p21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63" name="Google Shape;2263;p21"/>
          <p:cNvGrpSpPr/>
          <p:nvPr/>
        </p:nvGrpSpPr>
        <p:grpSpPr>
          <a:xfrm>
            <a:off x="881254" y="4950170"/>
            <a:ext cx="631400" cy="74977"/>
            <a:chOff x="1473350" y="407800"/>
            <a:chExt cx="631400" cy="131700"/>
          </a:xfrm>
        </p:grpSpPr>
        <p:cxnSp>
          <p:nvCxnSpPr>
            <p:cNvPr id="2264" name="Google Shape;2264;p21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5" name="Google Shape;2265;p21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6" name="Google Shape;2266;p21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7" name="Google Shape;2267;p21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8" name="Google Shape;2268;p21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69" name="Google Shape;2269;p21"/>
          <p:cNvGrpSpPr/>
          <p:nvPr/>
        </p:nvGrpSpPr>
        <p:grpSpPr>
          <a:xfrm>
            <a:off x="6745959" y="4781104"/>
            <a:ext cx="2108700" cy="1319725"/>
            <a:chOff x="5584175" y="776125"/>
            <a:chExt cx="2108700" cy="1319725"/>
          </a:xfrm>
        </p:grpSpPr>
        <p:sp>
          <p:nvSpPr>
            <p:cNvPr id="2270" name="Google Shape;2270;p21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1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1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1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1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1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1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1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1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1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1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1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1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1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1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1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1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1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1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1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1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1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1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1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1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1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1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1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1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1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1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1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1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1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1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1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1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1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1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1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1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1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1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1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1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1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1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1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1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1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1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1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1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1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4" name="Google Shape;2324;p21"/>
          <p:cNvGrpSpPr/>
          <p:nvPr/>
        </p:nvGrpSpPr>
        <p:grpSpPr>
          <a:xfrm rot="5400000">
            <a:off x="-1195270" y="498350"/>
            <a:ext cx="2108700" cy="1319725"/>
            <a:chOff x="5584175" y="776125"/>
            <a:chExt cx="2108700" cy="1319725"/>
          </a:xfrm>
        </p:grpSpPr>
        <p:sp>
          <p:nvSpPr>
            <p:cNvPr id="2325" name="Google Shape;2325;p21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1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1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1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1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1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1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1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1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1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1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1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1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1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1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1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1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1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1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1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1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1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1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1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1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1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1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1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1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1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1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1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1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1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1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1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1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1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1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1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1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1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1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1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1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1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1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1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1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1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1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1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1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1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9" name="Google Shape;237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1" name="Google Shape;2381;p22"/>
          <p:cNvGrpSpPr/>
          <p:nvPr/>
        </p:nvGrpSpPr>
        <p:grpSpPr>
          <a:xfrm rot="5400000">
            <a:off x="-137396" y="4592970"/>
            <a:ext cx="631400" cy="74977"/>
            <a:chOff x="1473350" y="407800"/>
            <a:chExt cx="631400" cy="131700"/>
          </a:xfrm>
        </p:grpSpPr>
        <p:cxnSp>
          <p:nvCxnSpPr>
            <p:cNvPr id="2382" name="Google Shape;2382;p22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3" name="Google Shape;2383;p22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4" name="Google Shape;2384;p22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5" name="Google Shape;2385;p22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6" name="Google Shape;2386;p22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87" name="Google Shape;2387;p22"/>
          <p:cNvGrpSpPr/>
          <p:nvPr/>
        </p:nvGrpSpPr>
        <p:grpSpPr>
          <a:xfrm>
            <a:off x="7561979" y="161195"/>
            <a:ext cx="631400" cy="74977"/>
            <a:chOff x="1473350" y="407800"/>
            <a:chExt cx="631400" cy="131700"/>
          </a:xfrm>
        </p:grpSpPr>
        <p:cxnSp>
          <p:nvCxnSpPr>
            <p:cNvPr id="2388" name="Google Shape;2388;p22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9" name="Google Shape;2389;p22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0" name="Google Shape;2390;p22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1" name="Google Shape;2391;p22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2" name="Google Shape;2392;p22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93" name="Google Shape;2393;p22"/>
          <p:cNvGrpSpPr/>
          <p:nvPr/>
        </p:nvGrpSpPr>
        <p:grpSpPr>
          <a:xfrm>
            <a:off x="140834" y="-894229"/>
            <a:ext cx="2108700" cy="1319725"/>
            <a:chOff x="5584175" y="776125"/>
            <a:chExt cx="2108700" cy="1319725"/>
          </a:xfrm>
        </p:grpSpPr>
        <p:sp>
          <p:nvSpPr>
            <p:cNvPr id="2394" name="Google Shape;2394;p22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2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2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2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2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2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2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2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2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2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2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2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2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2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2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2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2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2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2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2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2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2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2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2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2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2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2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2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2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2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2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2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2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2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2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2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2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2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2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2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2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2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2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2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2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2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2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2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2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2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2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2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2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2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8" name="Google Shape;2448;p22"/>
          <p:cNvGrpSpPr/>
          <p:nvPr/>
        </p:nvGrpSpPr>
        <p:grpSpPr>
          <a:xfrm rot="5400000">
            <a:off x="8051930" y="3289700"/>
            <a:ext cx="2108700" cy="1319725"/>
            <a:chOff x="5584175" y="776125"/>
            <a:chExt cx="2108700" cy="1319725"/>
          </a:xfrm>
        </p:grpSpPr>
        <p:sp>
          <p:nvSpPr>
            <p:cNvPr id="2449" name="Google Shape;2449;p22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2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2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2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2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2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2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2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2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2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2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2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2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2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2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2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2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2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2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2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2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2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2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2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2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2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2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2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2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2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2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2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2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2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2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2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2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2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2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2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2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2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2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2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2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2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2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2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2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2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2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2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2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2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3" name="Google Shape;250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9" name="Google Shape;319;p4"/>
          <p:cNvSpPr txBox="1"/>
          <p:nvPr>
            <p:ph idx="1" type="body"/>
          </p:nvPr>
        </p:nvSpPr>
        <p:spPr>
          <a:xfrm>
            <a:off x="720000" y="1215750"/>
            <a:ext cx="3831600" cy="24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20" name="Google Shape;320;p4"/>
          <p:cNvGrpSpPr/>
          <p:nvPr/>
        </p:nvGrpSpPr>
        <p:grpSpPr>
          <a:xfrm rot="5400000">
            <a:off x="7429780" y="-841287"/>
            <a:ext cx="2108700" cy="1319725"/>
            <a:chOff x="5584175" y="776125"/>
            <a:chExt cx="2108700" cy="1319725"/>
          </a:xfrm>
        </p:grpSpPr>
        <p:sp>
          <p:nvSpPr>
            <p:cNvPr id="321" name="Google Shape;321;p4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4"/>
          <p:cNvGrpSpPr/>
          <p:nvPr/>
        </p:nvGrpSpPr>
        <p:grpSpPr>
          <a:xfrm>
            <a:off x="1044430" y="4741317"/>
            <a:ext cx="2108700" cy="1319725"/>
            <a:chOff x="5584175" y="776125"/>
            <a:chExt cx="2108700" cy="1319725"/>
          </a:xfrm>
        </p:grpSpPr>
        <p:sp>
          <p:nvSpPr>
            <p:cNvPr id="376" name="Google Shape;376;p4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4"/>
          <p:cNvGrpSpPr/>
          <p:nvPr/>
        </p:nvGrpSpPr>
        <p:grpSpPr>
          <a:xfrm rot="5400000">
            <a:off x="-139971" y="4680570"/>
            <a:ext cx="631400" cy="74977"/>
            <a:chOff x="1473350" y="407800"/>
            <a:chExt cx="631400" cy="131700"/>
          </a:xfrm>
        </p:grpSpPr>
        <p:cxnSp>
          <p:nvCxnSpPr>
            <p:cNvPr id="431" name="Google Shape;431;p4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2" name="Google Shape;432;p4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3" name="Google Shape;433;p4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4" name="Google Shape;434;p4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" name="Google Shape;435;p4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36" name="Google Shape;436;p4"/>
          <p:cNvGrpSpPr/>
          <p:nvPr/>
        </p:nvGrpSpPr>
        <p:grpSpPr>
          <a:xfrm rot="344">
            <a:off x="213233" y="108304"/>
            <a:ext cx="631400" cy="74977"/>
            <a:chOff x="1473350" y="407800"/>
            <a:chExt cx="631400" cy="131700"/>
          </a:xfrm>
        </p:grpSpPr>
        <p:cxnSp>
          <p:nvCxnSpPr>
            <p:cNvPr id="437" name="Google Shape;437;p4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8" name="Google Shape;438;p4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9" name="Google Shape;439;p4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0" name="Google Shape;440;p4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1" name="Google Shape;441;p4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42" name="Google Shape;44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5" name="Google Shape;445;p5"/>
          <p:cNvSpPr txBox="1"/>
          <p:nvPr>
            <p:ph idx="1" type="subTitle"/>
          </p:nvPr>
        </p:nvSpPr>
        <p:spPr>
          <a:xfrm>
            <a:off x="4916851" y="2522100"/>
            <a:ext cx="2991600" cy="12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6" name="Google Shape;446;p5"/>
          <p:cNvSpPr txBox="1"/>
          <p:nvPr>
            <p:ph idx="2" type="subTitle"/>
          </p:nvPr>
        </p:nvSpPr>
        <p:spPr>
          <a:xfrm>
            <a:off x="1235549" y="2522100"/>
            <a:ext cx="2991600" cy="12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7" name="Google Shape;447;p5"/>
          <p:cNvSpPr txBox="1"/>
          <p:nvPr>
            <p:ph idx="3" type="subTitle"/>
          </p:nvPr>
        </p:nvSpPr>
        <p:spPr>
          <a:xfrm>
            <a:off x="1235549" y="1978750"/>
            <a:ext cx="2991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8" name="Google Shape;448;p5"/>
          <p:cNvSpPr txBox="1"/>
          <p:nvPr>
            <p:ph idx="4" type="subTitle"/>
          </p:nvPr>
        </p:nvSpPr>
        <p:spPr>
          <a:xfrm>
            <a:off x="4916854" y="1978750"/>
            <a:ext cx="2991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49" name="Google Shape;449;p5"/>
          <p:cNvGrpSpPr/>
          <p:nvPr/>
        </p:nvGrpSpPr>
        <p:grpSpPr>
          <a:xfrm>
            <a:off x="-1218011" y="3735733"/>
            <a:ext cx="2108700" cy="1319725"/>
            <a:chOff x="5584175" y="776125"/>
            <a:chExt cx="2108700" cy="1319725"/>
          </a:xfrm>
        </p:grpSpPr>
        <p:sp>
          <p:nvSpPr>
            <p:cNvPr id="450" name="Google Shape;450;p5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5"/>
          <p:cNvGrpSpPr/>
          <p:nvPr/>
        </p:nvGrpSpPr>
        <p:grpSpPr>
          <a:xfrm rot="5400000">
            <a:off x="8058805" y="517346"/>
            <a:ext cx="2108700" cy="1319725"/>
            <a:chOff x="5584175" y="776125"/>
            <a:chExt cx="2108700" cy="1319725"/>
          </a:xfrm>
        </p:grpSpPr>
        <p:sp>
          <p:nvSpPr>
            <p:cNvPr id="505" name="Google Shape;505;p5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5"/>
          <p:cNvGrpSpPr/>
          <p:nvPr/>
        </p:nvGrpSpPr>
        <p:grpSpPr>
          <a:xfrm rot="5400000">
            <a:off x="-137783" y="386112"/>
            <a:ext cx="631400" cy="74977"/>
            <a:chOff x="1473350" y="407800"/>
            <a:chExt cx="631400" cy="131700"/>
          </a:xfrm>
        </p:grpSpPr>
        <p:cxnSp>
          <p:nvCxnSpPr>
            <p:cNvPr id="560" name="Google Shape;560;p5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5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5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5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5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65" name="Google Shape;565;p5"/>
          <p:cNvGrpSpPr/>
          <p:nvPr/>
        </p:nvGrpSpPr>
        <p:grpSpPr>
          <a:xfrm>
            <a:off x="8315650" y="4911099"/>
            <a:ext cx="631400" cy="74977"/>
            <a:chOff x="1473350" y="407800"/>
            <a:chExt cx="631400" cy="131700"/>
          </a:xfrm>
        </p:grpSpPr>
        <p:cxnSp>
          <p:nvCxnSpPr>
            <p:cNvPr id="566" name="Google Shape;566;p5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7" name="Google Shape;567;p5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5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5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5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71" name="Google Shape;57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74" name="Google Shape;574;p6"/>
          <p:cNvGrpSpPr/>
          <p:nvPr/>
        </p:nvGrpSpPr>
        <p:grpSpPr>
          <a:xfrm>
            <a:off x="6882900" y="4680200"/>
            <a:ext cx="2108700" cy="1319725"/>
            <a:chOff x="5584175" y="776125"/>
            <a:chExt cx="2108700" cy="1319725"/>
          </a:xfrm>
        </p:grpSpPr>
        <p:sp>
          <p:nvSpPr>
            <p:cNvPr id="575" name="Google Shape;575;p6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6"/>
          <p:cNvGrpSpPr/>
          <p:nvPr/>
        </p:nvGrpSpPr>
        <p:grpSpPr>
          <a:xfrm>
            <a:off x="-1635784" y="71513"/>
            <a:ext cx="2108700" cy="1319725"/>
            <a:chOff x="5584175" y="776125"/>
            <a:chExt cx="2108700" cy="1319725"/>
          </a:xfrm>
        </p:grpSpPr>
        <p:sp>
          <p:nvSpPr>
            <p:cNvPr id="630" name="Google Shape;630;p6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" name="Google Shape;684;p6"/>
          <p:cNvGrpSpPr/>
          <p:nvPr/>
        </p:nvGrpSpPr>
        <p:grpSpPr>
          <a:xfrm rot="5400000">
            <a:off x="8690388" y="382534"/>
            <a:ext cx="631400" cy="74977"/>
            <a:chOff x="1473350" y="407800"/>
            <a:chExt cx="631400" cy="131700"/>
          </a:xfrm>
        </p:grpSpPr>
        <p:cxnSp>
          <p:nvCxnSpPr>
            <p:cNvPr id="685" name="Google Shape;685;p6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6" name="Google Shape;686;p6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7" name="Google Shape;687;p6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8" name="Google Shape;688;p6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9" name="Google Shape;689;p6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90" name="Google Shape;690;p6"/>
          <p:cNvGrpSpPr/>
          <p:nvPr/>
        </p:nvGrpSpPr>
        <p:grpSpPr>
          <a:xfrm>
            <a:off x="822200" y="4936559"/>
            <a:ext cx="631400" cy="74977"/>
            <a:chOff x="1473350" y="407800"/>
            <a:chExt cx="631400" cy="131700"/>
          </a:xfrm>
        </p:grpSpPr>
        <p:cxnSp>
          <p:nvCxnSpPr>
            <p:cNvPr id="691" name="Google Shape;691;p6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2" name="Google Shape;692;p6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3" name="Google Shape;693;p6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4" name="Google Shape;694;p6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5" name="Google Shape;695;p6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96" name="Google Shape;69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"/>
          <p:cNvSpPr/>
          <p:nvPr/>
        </p:nvSpPr>
        <p:spPr>
          <a:xfrm>
            <a:off x="5381875" y="-6450"/>
            <a:ext cx="3790500" cy="5143500"/>
          </a:xfrm>
          <a:prstGeom prst="rect">
            <a:avLst/>
          </a:prstGeom>
          <a:solidFill>
            <a:srgbClr val="272727">
              <a:alpha val="5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7"/>
          <p:cNvSpPr txBox="1"/>
          <p:nvPr>
            <p:ph type="title"/>
          </p:nvPr>
        </p:nvSpPr>
        <p:spPr>
          <a:xfrm>
            <a:off x="713225" y="1074575"/>
            <a:ext cx="423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0" name="Google Shape;700;p7"/>
          <p:cNvSpPr txBox="1"/>
          <p:nvPr>
            <p:ph idx="1" type="subTitle"/>
          </p:nvPr>
        </p:nvSpPr>
        <p:spPr>
          <a:xfrm>
            <a:off x="713225" y="1789825"/>
            <a:ext cx="42330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01" name="Google Shape;701;p7"/>
          <p:cNvSpPr/>
          <p:nvPr>
            <p:ph idx="2" type="pic"/>
          </p:nvPr>
        </p:nvSpPr>
        <p:spPr>
          <a:xfrm>
            <a:off x="6123825" y="1037850"/>
            <a:ext cx="2307000" cy="301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702" name="Google Shape;702;p7"/>
          <p:cNvGrpSpPr/>
          <p:nvPr/>
        </p:nvGrpSpPr>
        <p:grpSpPr>
          <a:xfrm rot="5400000">
            <a:off x="-1067145" y="4646375"/>
            <a:ext cx="2108700" cy="1319725"/>
            <a:chOff x="5584175" y="776125"/>
            <a:chExt cx="2108700" cy="1319725"/>
          </a:xfrm>
        </p:grpSpPr>
        <p:sp>
          <p:nvSpPr>
            <p:cNvPr id="703" name="Google Shape;703;p7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7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7"/>
          <p:cNvGrpSpPr/>
          <p:nvPr/>
        </p:nvGrpSpPr>
        <p:grpSpPr>
          <a:xfrm rot="5400000">
            <a:off x="8636708" y="901659"/>
            <a:ext cx="631400" cy="74977"/>
            <a:chOff x="1473350" y="407800"/>
            <a:chExt cx="631400" cy="131700"/>
          </a:xfrm>
        </p:grpSpPr>
        <p:cxnSp>
          <p:nvCxnSpPr>
            <p:cNvPr id="758" name="Google Shape;758;p7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9" name="Google Shape;759;p7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0" name="Google Shape;760;p7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1" name="Google Shape;761;p7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2" name="Google Shape;762;p7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63" name="Google Shape;763;p7"/>
          <p:cNvGrpSpPr/>
          <p:nvPr/>
        </p:nvGrpSpPr>
        <p:grpSpPr>
          <a:xfrm>
            <a:off x="792150" y="-854497"/>
            <a:ext cx="2108700" cy="1319725"/>
            <a:chOff x="5584175" y="776125"/>
            <a:chExt cx="2108700" cy="1319725"/>
          </a:xfrm>
        </p:grpSpPr>
        <p:sp>
          <p:nvSpPr>
            <p:cNvPr id="764" name="Google Shape;764;p7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7"/>
          <p:cNvGrpSpPr/>
          <p:nvPr/>
        </p:nvGrpSpPr>
        <p:grpSpPr>
          <a:xfrm>
            <a:off x="7799375" y="4936559"/>
            <a:ext cx="631400" cy="74977"/>
            <a:chOff x="1473350" y="407800"/>
            <a:chExt cx="631400" cy="131700"/>
          </a:xfrm>
        </p:grpSpPr>
        <p:cxnSp>
          <p:nvCxnSpPr>
            <p:cNvPr id="819" name="Google Shape;819;p7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0" name="Google Shape;820;p7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1" name="Google Shape;821;p7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2" name="Google Shape;822;p7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3" name="Google Shape;823;p7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24" name="Google Shape;82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27" name="Google Shape;827;p8"/>
          <p:cNvGrpSpPr/>
          <p:nvPr/>
        </p:nvGrpSpPr>
        <p:grpSpPr>
          <a:xfrm>
            <a:off x="-1116925" y="3672125"/>
            <a:ext cx="2108700" cy="1319725"/>
            <a:chOff x="5584175" y="776125"/>
            <a:chExt cx="2108700" cy="1319725"/>
          </a:xfrm>
        </p:grpSpPr>
        <p:sp>
          <p:nvSpPr>
            <p:cNvPr id="828" name="Google Shape;828;p8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Google Shape;882;p8"/>
          <p:cNvGrpSpPr/>
          <p:nvPr/>
        </p:nvGrpSpPr>
        <p:grpSpPr>
          <a:xfrm>
            <a:off x="6934225" y="-488012"/>
            <a:ext cx="2108700" cy="1319725"/>
            <a:chOff x="5584175" y="776125"/>
            <a:chExt cx="2108700" cy="1319725"/>
          </a:xfrm>
        </p:grpSpPr>
        <p:sp>
          <p:nvSpPr>
            <p:cNvPr id="883" name="Google Shape;883;p8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" name="Google Shape;937;p8"/>
          <p:cNvGrpSpPr/>
          <p:nvPr/>
        </p:nvGrpSpPr>
        <p:grpSpPr>
          <a:xfrm rot="5400000">
            <a:off x="8609800" y="4534659"/>
            <a:ext cx="631400" cy="74977"/>
            <a:chOff x="1473350" y="407800"/>
            <a:chExt cx="631400" cy="131700"/>
          </a:xfrm>
        </p:grpSpPr>
        <p:cxnSp>
          <p:nvCxnSpPr>
            <p:cNvPr id="938" name="Google Shape;938;p8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9" name="Google Shape;939;p8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0" name="Google Shape;940;p8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1" name="Google Shape;941;p8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2" name="Google Shape;942;p8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43" name="Google Shape;943;p8"/>
          <p:cNvGrpSpPr/>
          <p:nvPr/>
        </p:nvGrpSpPr>
        <p:grpSpPr>
          <a:xfrm>
            <a:off x="822200" y="134384"/>
            <a:ext cx="631400" cy="74977"/>
            <a:chOff x="1473350" y="407800"/>
            <a:chExt cx="631400" cy="131700"/>
          </a:xfrm>
        </p:grpSpPr>
        <p:cxnSp>
          <p:nvCxnSpPr>
            <p:cNvPr id="944" name="Google Shape;944;p8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5" name="Google Shape;945;p8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6" name="Google Shape;946;p8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7" name="Google Shape;947;p8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8" name="Google Shape;948;p8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9" name="Google Shape;94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2" name="Google Shape;952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953" name="Google Shape;953;p9"/>
          <p:cNvGrpSpPr/>
          <p:nvPr/>
        </p:nvGrpSpPr>
        <p:grpSpPr>
          <a:xfrm>
            <a:off x="2531875" y="-780225"/>
            <a:ext cx="2108700" cy="1319725"/>
            <a:chOff x="5584175" y="776125"/>
            <a:chExt cx="2108700" cy="1319725"/>
          </a:xfrm>
        </p:grpSpPr>
        <p:sp>
          <p:nvSpPr>
            <p:cNvPr id="954" name="Google Shape;954;p9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9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9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9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9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9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9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9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9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9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9"/>
          <p:cNvGrpSpPr/>
          <p:nvPr/>
        </p:nvGrpSpPr>
        <p:grpSpPr>
          <a:xfrm>
            <a:off x="6611800" y="4540613"/>
            <a:ext cx="2108700" cy="1319725"/>
            <a:chOff x="5584175" y="776125"/>
            <a:chExt cx="2108700" cy="1319725"/>
          </a:xfrm>
        </p:grpSpPr>
        <p:sp>
          <p:nvSpPr>
            <p:cNvPr id="1009" name="Google Shape;1009;p9"/>
            <p:cNvSpPr/>
            <p:nvPr/>
          </p:nvSpPr>
          <p:spPr>
            <a:xfrm>
              <a:off x="5584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5840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6096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>
              <a:off x="6352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>
              <a:off x="66089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>
              <a:off x="68651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71213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73775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7633775" y="77612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5584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5840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>
              <a:off x="6096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6352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9"/>
            <p:cNvSpPr/>
            <p:nvPr/>
          </p:nvSpPr>
          <p:spPr>
            <a:xfrm>
              <a:off x="66089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9"/>
            <p:cNvSpPr/>
            <p:nvPr/>
          </p:nvSpPr>
          <p:spPr>
            <a:xfrm>
              <a:off x="68651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71213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9"/>
            <p:cNvSpPr/>
            <p:nvPr/>
          </p:nvSpPr>
          <p:spPr>
            <a:xfrm>
              <a:off x="73775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9"/>
            <p:cNvSpPr/>
            <p:nvPr/>
          </p:nvSpPr>
          <p:spPr>
            <a:xfrm>
              <a:off x="7633775" y="10165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9"/>
            <p:cNvSpPr/>
            <p:nvPr/>
          </p:nvSpPr>
          <p:spPr>
            <a:xfrm>
              <a:off x="5584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9"/>
            <p:cNvSpPr/>
            <p:nvPr/>
          </p:nvSpPr>
          <p:spPr>
            <a:xfrm>
              <a:off x="5840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9"/>
            <p:cNvSpPr/>
            <p:nvPr/>
          </p:nvSpPr>
          <p:spPr>
            <a:xfrm>
              <a:off x="6096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6352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9"/>
            <p:cNvSpPr/>
            <p:nvPr/>
          </p:nvSpPr>
          <p:spPr>
            <a:xfrm>
              <a:off x="66089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9"/>
            <p:cNvSpPr/>
            <p:nvPr/>
          </p:nvSpPr>
          <p:spPr>
            <a:xfrm>
              <a:off x="68651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>
              <a:off x="71213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73775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9"/>
            <p:cNvSpPr/>
            <p:nvPr/>
          </p:nvSpPr>
          <p:spPr>
            <a:xfrm>
              <a:off x="7633775" y="12569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>
              <a:off x="5584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5840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6096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6352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9"/>
            <p:cNvSpPr/>
            <p:nvPr/>
          </p:nvSpPr>
          <p:spPr>
            <a:xfrm>
              <a:off x="66089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68651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71213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73775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9"/>
            <p:cNvSpPr/>
            <p:nvPr/>
          </p:nvSpPr>
          <p:spPr>
            <a:xfrm>
              <a:off x="7633775" y="149740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5584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5840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9"/>
            <p:cNvSpPr/>
            <p:nvPr/>
          </p:nvSpPr>
          <p:spPr>
            <a:xfrm>
              <a:off x="6096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9"/>
            <p:cNvSpPr/>
            <p:nvPr/>
          </p:nvSpPr>
          <p:spPr>
            <a:xfrm>
              <a:off x="6352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66089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68651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71213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9"/>
            <p:cNvSpPr/>
            <p:nvPr/>
          </p:nvSpPr>
          <p:spPr>
            <a:xfrm>
              <a:off x="73775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7633775" y="1767075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5584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9"/>
            <p:cNvSpPr/>
            <p:nvPr/>
          </p:nvSpPr>
          <p:spPr>
            <a:xfrm>
              <a:off x="5840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9"/>
            <p:cNvSpPr/>
            <p:nvPr/>
          </p:nvSpPr>
          <p:spPr>
            <a:xfrm>
              <a:off x="6096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6352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66089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9"/>
            <p:cNvSpPr/>
            <p:nvPr/>
          </p:nvSpPr>
          <p:spPr>
            <a:xfrm>
              <a:off x="68651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71213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9"/>
            <p:cNvSpPr/>
            <p:nvPr/>
          </p:nvSpPr>
          <p:spPr>
            <a:xfrm>
              <a:off x="73775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9"/>
            <p:cNvSpPr/>
            <p:nvPr/>
          </p:nvSpPr>
          <p:spPr>
            <a:xfrm>
              <a:off x="7633775" y="2036750"/>
              <a:ext cx="59100" cy="59100"/>
            </a:xfrm>
            <a:prstGeom prst="ellipse">
              <a:avLst/>
            </a:pr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" name="Google Shape;1063;p9"/>
          <p:cNvGrpSpPr/>
          <p:nvPr/>
        </p:nvGrpSpPr>
        <p:grpSpPr>
          <a:xfrm rot="5400000">
            <a:off x="-50625" y="4534659"/>
            <a:ext cx="631400" cy="74977"/>
            <a:chOff x="1473350" y="407800"/>
            <a:chExt cx="631400" cy="131700"/>
          </a:xfrm>
        </p:grpSpPr>
        <p:cxnSp>
          <p:nvCxnSpPr>
            <p:cNvPr id="1064" name="Google Shape;1064;p9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5" name="Google Shape;1065;p9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6" name="Google Shape;1066;p9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7" name="Google Shape;1067;p9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8" name="Google Shape;1068;p9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69" name="Google Shape;1069;p9"/>
          <p:cNvGrpSpPr/>
          <p:nvPr/>
        </p:nvGrpSpPr>
        <p:grpSpPr>
          <a:xfrm>
            <a:off x="8251700" y="134384"/>
            <a:ext cx="631400" cy="74977"/>
            <a:chOff x="1473350" y="407800"/>
            <a:chExt cx="631400" cy="131700"/>
          </a:xfrm>
        </p:grpSpPr>
        <p:cxnSp>
          <p:nvCxnSpPr>
            <p:cNvPr id="1070" name="Google Shape;1070;p9"/>
            <p:cNvCxnSpPr/>
            <p:nvPr/>
          </p:nvCxnSpPr>
          <p:spPr>
            <a:xfrm>
              <a:off x="21047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1" name="Google Shape;1071;p9"/>
            <p:cNvCxnSpPr/>
            <p:nvPr/>
          </p:nvCxnSpPr>
          <p:spPr>
            <a:xfrm>
              <a:off x="19469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2" name="Google Shape;1072;p9"/>
            <p:cNvCxnSpPr/>
            <p:nvPr/>
          </p:nvCxnSpPr>
          <p:spPr>
            <a:xfrm>
              <a:off x="17890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3" name="Google Shape;1073;p9"/>
            <p:cNvCxnSpPr/>
            <p:nvPr/>
          </p:nvCxnSpPr>
          <p:spPr>
            <a:xfrm>
              <a:off x="163120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4" name="Google Shape;1074;p9"/>
            <p:cNvCxnSpPr/>
            <p:nvPr/>
          </p:nvCxnSpPr>
          <p:spPr>
            <a:xfrm>
              <a:off x="1473350" y="407800"/>
              <a:ext cx="0" cy="1317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75" name="Google Shape;107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8" name="Google Shape;1078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SemiBold"/>
              <a:buNone/>
              <a:defRPr sz="30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spreadsheets/d/1vrH-t2G0tQaLJYuTNE-HEu_LX48sn3zAD7IEgJNPsTc/copy#gid=1582481585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Relationship Id="rId4" Type="http://schemas.openxmlformats.org/officeDocument/2006/relationships/image" Target="../media/image8.jpg"/><Relationship Id="rId5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Relationship Id="rId5" Type="http://schemas.openxmlformats.org/officeDocument/2006/relationships/image" Target="../media/image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Relationship Id="rId4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EBeGHasDozeGFCv9XNCgDs-UDj0z4watm9fPp40i2Wg/copy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s://www.kaggle.com/datasets/aashidutt3/waste-segregation-image-dataset/data" TargetMode="External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8" name="Google Shape;2508;p23"/>
          <p:cNvGrpSpPr/>
          <p:nvPr/>
        </p:nvGrpSpPr>
        <p:grpSpPr>
          <a:xfrm>
            <a:off x="713235" y="628695"/>
            <a:ext cx="349729" cy="335739"/>
            <a:chOff x="363475" y="3572825"/>
            <a:chExt cx="511225" cy="490775"/>
          </a:xfrm>
        </p:grpSpPr>
        <p:sp>
          <p:nvSpPr>
            <p:cNvPr id="2509" name="Google Shape;2509;p23"/>
            <p:cNvSpPr/>
            <p:nvPr/>
          </p:nvSpPr>
          <p:spPr>
            <a:xfrm>
              <a:off x="481025" y="3572825"/>
              <a:ext cx="349775" cy="200500"/>
            </a:xfrm>
            <a:custGeom>
              <a:rect b="b" l="l" r="r" t="t"/>
              <a:pathLst>
                <a:path extrusionOk="0" h="8020" w="13991">
                  <a:moveTo>
                    <a:pt x="4586" y="683"/>
                  </a:moveTo>
                  <a:lnTo>
                    <a:pt x="5425" y="2361"/>
                  </a:lnTo>
                  <a:lnTo>
                    <a:pt x="4001" y="4937"/>
                  </a:lnTo>
                  <a:lnTo>
                    <a:pt x="859" y="2947"/>
                  </a:lnTo>
                  <a:lnTo>
                    <a:pt x="1737" y="1522"/>
                  </a:lnTo>
                  <a:cubicBezTo>
                    <a:pt x="2050" y="996"/>
                    <a:pt x="2615" y="683"/>
                    <a:pt x="3220" y="683"/>
                  </a:cubicBezTo>
                  <a:close/>
                  <a:moveTo>
                    <a:pt x="8859" y="664"/>
                  </a:moveTo>
                  <a:cubicBezTo>
                    <a:pt x="9445" y="664"/>
                    <a:pt x="9991" y="996"/>
                    <a:pt x="10264" y="1522"/>
                  </a:cubicBezTo>
                  <a:lnTo>
                    <a:pt x="11552" y="3766"/>
                  </a:lnTo>
                  <a:cubicBezTo>
                    <a:pt x="11620" y="3861"/>
                    <a:pt x="11734" y="3918"/>
                    <a:pt x="11850" y="3918"/>
                  </a:cubicBezTo>
                  <a:cubicBezTo>
                    <a:pt x="11902" y="3918"/>
                    <a:pt x="11953" y="3907"/>
                    <a:pt x="12001" y="3883"/>
                  </a:cubicBezTo>
                  <a:lnTo>
                    <a:pt x="12859" y="3454"/>
                  </a:lnTo>
                  <a:lnTo>
                    <a:pt x="10986" y="7317"/>
                  </a:lnTo>
                  <a:lnTo>
                    <a:pt x="7181" y="6888"/>
                  </a:lnTo>
                  <a:lnTo>
                    <a:pt x="8020" y="6381"/>
                  </a:lnTo>
                  <a:cubicBezTo>
                    <a:pt x="8176" y="6283"/>
                    <a:pt x="8235" y="6088"/>
                    <a:pt x="8137" y="5932"/>
                  </a:cubicBezTo>
                  <a:lnTo>
                    <a:pt x="5367" y="664"/>
                  </a:lnTo>
                  <a:close/>
                  <a:moveTo>
                    <a:pt x="3220" y="1"/>
                  </a:moveTo>
                  <a:cubicBezTo>
                    <a:pt x="2362" y="1"/>
                    <a:pt x="1581" y="430"/>
                    <a:pt x="1152" y="1152"/>
                  </a:cubicBezTo>
                  <a:lnTo>
                    <a:pt x="98" y="2869"/>
                  </a:lnTo>
                  <a:cubicBezTo>
                    <a:pt x="1" y="3025"/>
                    <a:pt x="59" y="3220"/>
                    <a:pt x="215" y="3318"/>
                  </a:cubicBezTo>
                  <a:lnTo>
                    <a:pt x="3942" y="5698"/>
                  </a:lnTo>
                  <a:cubicBezTo>
                    <a:pt x="3981" y="5737"/>
                    <a:pt x="4059" y="5756"/>
                    <a:pt x="4118" y="5756"/>
                  </a:cubicBezTo>
                  <a:cubicBezTo>
                    <a:pt x="4137" y="5756"/>
                    <a:pt x="4176" y="5756"/>
                    <a:pt x="4196" y="5737"/>
                  </a:cubicBezTo>
                  <a:cubicBezTo>
                    <a:pt x="4293" y="5717"/>
                    <a:pt x="4372" y="5659"/>
                    <a:pt x="4411" y="5581"/>
                  </a:cubicBezTo>
                  <a:lnTo>
                    <a:pt x="5835" y="3025"/>
                  </a:lnTo>
                  <a:lnTo>
                    <a:pt x="7396" y="5971"/>
                  </a:lnTo>
                  <a:lnTo>
                    <a:pt x="5971" y="6810"/>
                  </a:lnTo>
                  <a:cubicBezTo>
                    <a:pt x="5854" y="6888"/>
                    <a:pt x="5796" y="7044"/>
                    <a:pt x="5815" y="7181"/>
                  </a:cubicBezTo>
                  <a:cubicBezTo>
                    <a:pt x="5854" y="7317"/>
                    <a:pt x="5971" y="7435"/>
                    <a:pt x="6108" y="7454"/>
                  </a:cubicBezTo>
                  <a:lnTo>
                    <a:pt x="11142" y="8020"/>
                  </a:lnTo>
                  <a:lnTo>
                    <a:pt x="11181" y="8020"/>
                  </a:lnTo>
                  <a:cubicBezTo>
                    <a:pt x="11318" y="8020"/>
                    <a:pt x="11435" y="7942"/>
                    <a:pt x="11493" y="7825"/>
                  </a:cubicBezTo>
                  <a:lnTo>
                    <a:pt x="13913" y="2849"/>
                  </a:lnTo>
                  <a:cubicBezTo>
                    <a:pt x="13991" y="2693"/>
                    <a:pt x="13913" y="2479"/>
                    <a:pt x="13757" y="2400"/>
                  </a:cubicBezTo>
                  <a:lnTo>
                    <a:pt x="13737" y="2400"/>
                  </a:lnTo>
                  <a:cubicBezTo>
                    <a:pt x="13688" y="2381"/>
                    <a:pt x="13640" y="2371"/>
                    <a:pt x="13591" y="2371"/>
                  </a:cubicBezTo>
                  <a:cubicBezTo>
                    <a:pt x="13542" y="2371"/>
                    <a:pt x="13493" y="2381"/>
                    <a:pt x="13444" y="2400"/>
                  </a:cubicBezTo>
                  <a:lnTo>
                    <a:pt x="11981" y="3142"/>
                  </a:lnTo>
                  <a:lnTo>
                    <a:pt x="10849" y="1171"/>
                  </a:lnTo>
                  <a:cubicBezTo>
                    <a:pt x="10459" y="449"/>
                    <a:pt x="9679" y="1"/>
                    <a:pt x="8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3"/>
            <p:cNvSpPr/>
            <p:nvPr/>
          </p:nvSpPr>
          <p:spPr>
            <a:xfrm>
              <a:off x="574700" y="3750500"/>
              <a:ext cx="300000" cy="313100"/>
            </a:xfrm>
            <a:custGeom>
              <a:rect b="b" l="l" r="r" t="t"/>
              <a:pathLst>
                <a:path extrusionOk="0" h="12524" w="12000">
                  <a:moveTo>
                    <a:pt x="10049" y="815"/>
                  </a:moveTo>
                  <a:lnTo>
                    <a:pt x="10985" y="2688"/>
                  </a:lnTo>
                  <a:cubicBezTo>
                    <a:pt x="11278" y="3235"/>
                    <a:pt x="11278" y="3898"/>
                    <a:pt x="10946" y="4425"/>
                  </a:cubicBezTo>
                  <a:lnTo>
                    <a:pt x="10341" y="5420"/>
                  </a:lnTo>
                  <a:lnTo>
                    <a:pt x="8019" y="5420"/>
                  </a:lnTo>
                  <a:lnTo>
                    <a:pt x="6576" y="2825"/>
                  </a:lnTo>
                  <a:lnTo>
                    <a:pt x="10049" y="815"/>
                  </a:lnTo>
                  <a:close/>
                  <a:moveTo>
                    <a:pt x="3415" y="4932"/>
                  </a:moveTo>
                  <a:lnTo>
                    <a:pt x="3415" y="5752"/>
                  </a:lnTo>
                  <a:cubicBezTo>
                    <a:pt x="3415" y="5947"/>
                    <a:pt x="3571" y="6103"/>
                    <a:pt x="3746" y="6103"/>
                  </a:cubicBezTo>
                  <a:lnTo>
                    <a:pt x="9932" y="6103"/>
                  </a:lnTo>
                  <a:lnTo>
                    <a:pt x="7863" y="9654"/>
                  </a:lnTo>
                  <a:cubicBezTo>
                    <a:pt x="7598" y="10166"/>
                    <a:pt x="7074" y="10494"/>
                    <a:pt x="6508" y="10494"/>
                  </a:cubicBezTo>
                  <a:cubicBezTo>
                    <a:pt x="6491" y="10494"/>
                    <a:pt x="6475" y="10494"/>
                    <a:pt x="6459" y="10493"/>
                  </a:cubicBezTo>
                  <a:lnTo>
                    <a:pt x="3746" y="10493"/>
                  </a:lnTo>
                  <a:cubicBezTo>
                    <a:pt x="3571" y="10493"/>
                    <a:pt x="3415" y="10649"/>
                    <a:pt x="3415" y="10825"/>
                  </a:cubicBezTo>
                  <a:lnTo>
                    <a:pt x="3415" y="11196"/>
                  </a:lnTo>
                  <a:lnTo>
                    <a:pt x="800" y="7801"/>
                  </a:lnTo>
                  <a:lnTo>
                    <a:pt x="3415" y="4932"/>
                  </a:lnTo>
                  <a:close/>
                  <a:moveTo>
                    <a:pt x="10185" y="1"/>
                  </a:moveTo>
                  <a:cubicBezTo>
                    <a:pt x="10133" y="1"/>
                    <a:pt x="10080" y="12"/>
                    <a:pt x="10029" y="35"/>
                  </a:cubicBezTo>
                  <a:lnTo>
                    <a:pt x="10010" y="35"/>
                  </a:lnTo>
                  <a:lnTo>
                    <a:pt x="5951" y="2415"/>
                  </a:lnTo>
                  <a:cubicBezTo>
                    <a:pt x="5795" y="2513"/>
                    <a:pt x="5737" y="2708"/>
                    <a:pt x="5834" y="2864"/>
                  </a:cubicBezTo>
                  <a:lnTo>
                    <a:pt x="7239" y="5420"/>
                  </a:lnTo>
                  <a:lnTo>
                    <a:pt x="4098" y="5420"/>
                  </a:lnTo>
                  <a:lnTo>
                    <a:pt x="4098" y="4054"/>
                  </a:lnTo>
                  <a:cubicBezTo>
                    <a:pt x="4098" y="3879"/>
                    <a:pt x="3942" y="3723"/>
                    <a:pt x="3746" y="3723"/>
                  </a:cubicBezTo>
                  <a:cubicBezTo>
                    <a:pt x="3668" y="3723"/>
                    <a:pt x="3571" y="3762"/>
                    <a:pt x="3512" y="3840"/>
                  </a:cubicBezTo>
                  <a:lnTo>
                    <a:pt x="117" y="7566"/>
                  </a:lnTo>
                  <a:cubicBezTo>
                    <a:pt x="0" y="7683"/>
                    <a:pt x="0" y="7859"/>
                    <a:pt x="98" y="7996"/>
                  </a:cubicBezTo>
                  <a:lnTo>
                    <a:pt x="3493" y="12386"/>
                  </a:lnTo>
                  <a:cubicBezTo>
                    <a:pt x="3563" y="12479"/>
                    <a:pt x="3660" y="12523"/>
                    <a:pt x="3761" y="12523"/>
                  </a:cubicBezTo>
                  <a:cubicBezTo>
                    <a:pt x="3829" y="12523"/>
                    <a:pt x="3898" y="12503"/>
                    <a:pt x="3961" y="12464"/>
                  </a:cubicBezTo>
                  <a:cubicBezTo>
                    <a:pt x="4039" y="12386"/>
                    <a:pt x="4098" y="12288"/>
                    <a:pt x="4098" y="12191"/>
                  </a:cubicBezTo>
                  <a:lnTo>
                    <a:pt x="4098" y="11176"/>
                  </a:lnTo>
                  <a:lnTo>
                    <a:pt x="6459" y="11176"/>
                  </a:lnTo>
                  <a:cubicBezTo>
                    <a:pt x="6475" y="11176"/>
                    <a:pt x="6492" y="11177"/>
                    <a:pt x="6509" y="11177"/>
                  </a:cubicBezTo>
                  <a:cubicBezTo>
                    <a:pt x="7329" y="11177"/>
                    <a:pt x="8085" y="10712"/>
                    <a:pt x="8449" y="9986"/>
                  </a:cubicBezTo>
                  <a:lnTo>
                    <a:pt x="10829" y="5927"/>
                  </a:lnTo>
                  <a:lnTo>
                    <a:pt x="11532" y="4796"/>
                  </a:lnTo>
                  <a:cubicBezTo>
                    <a:pt x="11980" y="4054"/>
                    <a:pt x="12000" y="3137"/>
                    <a:pt x="11590" y="2376"/>
                  </a:cubicBezTo>
                  <a:lnTo>
                    <a:pt x="10497" y="191"/>
                  </a:lnTo>
                  <a:cubicBezTo>
                    <a:pt x="10428" y="67"/>
                    <a:pt x="10310" y="1"/>
                    <a:pt x="10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3"/>
            <p:cNvSpPr/>
            <p:nvPr/>
          </p:nvSpPr>
          <p:spPr>
            <a:xfrm>
              <a:off x="363475" y="3707950"/>
              <a:ext cx="203425" cy="321475"/>
            </a:xfrm>
            <a:custGeom>
              <a:rect b="b" l="l" r="r" t="t"/>
              <a:pathLst>
                <a:path extrusionOk="0" h="12859" w="8137">
                  <a:moveTo>
                    <a:pt x="5561" y="703"/>
                  </a:moveTo>
                  <a:lnTo>
                    <a:pt x="7142" y="4137"/>
                  </a:lnTo>
                  <a:lnTo>
                    <a:pt x="6264" y="3786"/>
                  </a:lnTo>
                  <a:cubicBezTo>
                    <a:pt x="6224" y="3771"/>
                    <a:pt x="6183" y="3763"/>
                    <a:pt x="6142" y="3763"/>
                  </a:cubicBezTo>
                  <a:cubicBezTo>
                    <a:pt x="6024" y="3763"/>
                    <a:pt x="5912" y="3825"/>
                    <a:pt x="5854" y="3942"/>
                  </a:cubicBezTo>
                  <a:lnTo>
                    <a:pt x="2908" y="9015"/>
                  </a:lnTo>
                  <a:lnTo>
                    <a:pt x="1327" y="6264"/>
                  </a:lnTo>
                  <a:cubicBezTo>
                    <a:pt x="1035" y="5737"/>
                    <a:pt x="1035" y="5093"/>
                    <a:pt x="1347" y="4566"/>
                  </a:cubicBezTo>
                  <a:lnTo>
                    <a:pt x="2596" y="2030"/>
                  </a:lnTo>
                  <a:cubicBezTo>
                    <a:pt x="2674" y="1873"/>
                    <a:pt x="2615" y="1678"/>
                    <a:pt x="2479" y="1600"/>
                  </a:cubicBezTo>
                  <a:lnTo>
                    <a:pt x="1444" y="956"/>
                  </a:lnTo>
                  <a:lnTo>
                    <a:pt x="5561" y="703"/>
                  </a:lnTo>
                  <a:close/>
                  <a:moveTo>
                    <a:pt x="6791" y="8137"/>
                  </a:moveTo>
                  <a:lnTo>
                    <a:pt x="6791" y="12195"/>
                  </a:lnTo>
                  <a:lnTo>
                    <a:pt x="5776" y="12195"/>
                  </a:lnTo>
                  <a:cubicBezTo>
                    <a:pt x="5152" y="12195"/>
                    <a:pt x="4566" y="11863"/>
                    <a:pt x="4235" y="11317"/>
                  </a:cubicBezTo>
                  <a:lnTo>
                    <a:pt x="3318" y="9698"/>
                  </a:lnTo>
                  <a:lnTo>
                    <a:pt x="4274" y="8137"/>
                  </a:lnTo>
                  <a:close/>
                  <a:moveTo>
                    <a:pt x="5757" y="0"/>
                  </a:moveTo>
                  <a:lnTo>
                    <a:pt x="332" y="351"/>
                  </a:lnTo>
                  <a:cubicBezTo>
                    <a:pt x="137" y="351"/>
                    <a:pt x="1" y="508"/>
                    <a:pt x="20" y="703"/>
                  </a:cubicBezTo>
                  <a:cubicBezTo>
                    <a:pt x="20" y="820"/>
                    <a:pt x="79" y="917"/>
                    <a:pt x="176" y="976"/>
                  </a:cubicBezTo>
                  <a:lnTo>
                    <a:pt x="1854" y="2010"/>
                  </a:lnTo>
                  <a:lnTo>
                    <a:pt x="722" y="4254"/>
                  </a:lnTo>
                  <a:cubicBezTo>
                    <a:pt x="332" y="4976"/>
                    <a:pt x="332" y="5873"/>
                    <a:pt x="742" y="6615"/>
                  </a:cubicBezTo>
                  <a:lnTo>
                    <a:pt x="2615" y="9854"/>
                  </a:lnTo>
                  <a:lnTo>
                    <a:pt x="3649" y="11649"/>
                  </a:lnTo>
                  <a:cubicBezTo>
                    <a:pt x="4098" y="12390"/>
                    <a:pt x="4898" y="12859"/>
                    <a:pt x="5776" y="12859"/>
                  </a:cubicBezTo>
                  <a:lnTo>
                    <a:pt x="7122" y="12859"/>
                  </a:lnTo>
                  <a:cubicBezTo>
                    <a:pt x="7317" y="12859"/>
                    <a:pt x="7454" y="12722"/>
                    <a:pt x="7454" y="12527"/>
                  </a:cubicBezTo>
                  <a:lnTo>
                    <a:pt x="7454" y="7785"/>
                  </a:lnTo>
                  <a:cubicBezTo>
                    <a:pt x="7454" y="7610"/>
                    <a:pt x="7317" y="7454"/>
                    <a:pt x="7122" y="7454"/>
                  </a:cubicBezTo>
                  <a:lnTo>
                    <a:pt x="4586" y="7454"/>
                  </a:lnTo>
                  <a:lnTo>
                    <a:pt x="6283" y="4527"/>
                  </a:lnTo>
                  <a:lnTo>
                    <a:pt x="7669" y="5054"/>
                  </a:lnTo>
                  <a:cubicBezTo>
                    <a:pt x="7710" y="5072"/>
                    <a:pt x="7753" y="5081"/>
                    <a:pt x="7795" y="5081"/>
                  </a:cubicBezTo>
                  <a:cubicBezTo>
                    <a:pt x="7930" y="5081"/>
                    <a:pt x="8058" y="4993"/>
                    <a:pt x="8117" y="4859"/>
                  </a:cubicBezTo>
                  <a:cubicBezTo>
                    <a:pt x="8137" y="4781"/>
                    <a:pt x="8137" y="4683"/>
                    <a:pt x="8098" y="4605"/>
                  </a:cubicBezTo>
                  <a:lnTo>
                    <a:pt x="8117" y="4605"/>
                  </a:lnTo>
                  <a:lnTo>
                    <a:pt x="6088" y="195"/>
                  </a:lnTo>
                  <a:cubicBezTo>
                    <a:pt x="6030" y="78"/>
                    <a:pt x="5893" y="0"/>
                    <a:pt x="5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2" name="Google Shape;2512;p23"/>
          <p:cNvSpPr txBox="1"/>
          <p:nvPr>
            <p:ph type="ctrTitle"/>
          </p:nvPr>
        </p:nvSpPr>
        <p:spPr>
          <a:xfrm>
            <a:off x="634875" y="1575288"/>
            <a:ext cx="4088100" cy="19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2"/>
                </a:solidFill>
              </a:rPr>
              <a:t>SustainAI</a:t>
            </a:r>
            <a:r>
              <a:rPr lang="en" sz="4400">
                <a:solidFill>
                  <a:schemeClr val="dk1"/>
                </a:solidFill>
              </a:rPr>
              <a:t> </a:t>
            </a:r>
            <a:r>
              <a:rPr lang="en" sz="4400">
                <a:solidFill>
                  <a:schemeClr val="dk2"/>
                </a:solidFill>
              </a:rPr>
              <a:t>- </a:t>
            </a:r>
            <a:r>
              <a:rPr lang="en" sz="4400">
                <a:solidFill>
                  <a:schemeClr val="dk1"/>
                </a:solidFill>
              </a:rPr>
              <a:t>Automated Recycling Classification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2513" name="Google Shape;2513;p23"/>
          <p:cNvSpPr txBox="1"/>
          <p:nvPr>
            <p:ph idx="1" type="subTitle"/>
          </p:nvPr>
        </p:nvSpPr>
        <p:spPr>
          <a:xfrm>
            <a:off x="713225" y="3568200"/>
            <a:ext cx="4088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Shizza Asher 20L-1184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Haleema Jamil 20L-1210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Amin Ahmed 20L-2164</a:t>
            </a:r>
            <a:endParaRPr/>
          </a:p>
        </p:txBody>
      </p:sp>
      <p:grpSp>
        <p:nvGrpSpPr>
          <p:cNvPr id="2514" name="Google Shape;2514;p23"/>
          <p:cNvGrpSpPr/>
          <p:nvPr/>
        </p:nvGrpSpPr>
        <p:grpSpPr>
          <a:xfrm>
            <a:off x="5968997" y="628688"/>
            <a:ext cx="2935638" cy="3972790"/>
            <a:chOff x="5968997" y="628688"/>
            <a:chExt cx="2935638" cy="3972790"/>
          </a:xfrm>
        </p:grpSpPr>
        <p:sp>
          <p:nvSpPr>
            <p:cNvPr id="2515" name="Google Shape;2515;p23"/>
            <p:cNvSpPr/>
            <p:nvPr/>
          </p:nvSpPr>
          <p:spPr>
            <a:xfrm>
              <a:off x="6196811" y="2459351"/>
              <a:ext cx="546380" cy="287077"/>
            </a:xfrm>
            <a:custGeom>
              <a:rect b="b" l="l" r="r" t="t"/>
              <a:pathLst>
                <a:path extrusionOk="0" h="13985" w="26617">
                  <a:moveTo>
                    <a:pt x="24039" y="1"/>
                  </a:moveTo>
                  <a:lnTo>
                    <a:pt x="0" y="11999"/>
                  </a:lnTo>
                  <a:lnTo>
                    <a:pt x="2535" y="13985"/>
                  </a:lnTo>
                  <a:lnTo>
                    <a:pt x="26616" y="1986"/>
                  </a:lnTo>
                  <a:lnTo>
                    <a:pt x="240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3"/>
            <p:cNvSpPr/>
            <p:nvPr/>
          </p:nvSpPr>
          <p:spPr>
            <a:xfrm>
              <a:off x="6021034" y="3592859"/>
              <a:ext cx="730225" cy="85887"/>
            </a:xfrm>
            <a:custGeom>
              <a:rect b="b" l="l" r="r" t="t"/>
              <a:pathLst>
                <a:path extrusionOk="0" h="4184" w="35573">
                  <a:moveTo>
                    <a:pt x="0" y="1"/>
                  </a:moveTo>
                  <a:lnTo>
                    <a:pt x="0" y="4183"/>
                  </a:lnTo>
                  <a:lnTo>
                    <a:pt x="35573" y="4183"/>
                  </a:lnTo>
                  <a:lnTo>
                    <a:pt x="355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3"/>
            <p:cNvSpPr/>
            <p:nvPr/>
          </p:nvSpPr>
          <p:spPr>
            <a:xfrm>
              <a:off x="6267323" y="3311878"/>
              <a:ext cx="603632" cy="348639"/>
            </a:xfrm>
            <a:custGeom>
              <a:rect b="b" l="l" r="r" t="t"/>
              <a:pathLst>
                <a:path extrusionOk="0" h="16984" w="29406">
                  <a:moveTo>
                    <a:pt x="27335" y="0"/>
                  </a:moveTo>
                  <a:lnTo>
                    <a:pt x="1" y="15759"/>
                  </a:lnTo>
                  <a:lnTo>
                    <a:pt x="2071" y="16984"/>
                  </a:lnTo>
                  <a:lnTo>
                    <a:pt x="29405" y="1225"/>
                  </a:lnTo>
                  <a:lnTo>
                    <a:pt x="273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3"/>
            <p:cNvSpPr/>
            <p:nvPr/>
          </p:nvSpPr>
          <p:spPr>
            <a:xfrm>
              <a:off x="7651451" y="4515611"/>
              <a:ext cx="729363" cy="85867"/>
            </a:xfrm>
            <a:custGeom>
              <a:rect b="b" l="l" r="r" t="t"/>
              <a:pathLst>
                <a:path extrusionOk="0" h="4183" w="35531">
                  <a:moveTo>
                    <a:pt x="0" y="0"/>
                  </a:moveTo>
                  <a:lnTo>
                    <a:pt x="0" y="4183"/>
                  </a:lnTo>
                  <a:lnTo>
                    <a:pt x="28264" y="4183"/>
                  </a:lnTo>
                  <a:lnTo>
                    <a:pt x="355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3"/>
            <p:cNvSpPr/>
            <p:nvPr/>
          </p:nvSpPr>
          <p:spPr>
            <a:xfrm>
              <a:off x="8174389" y="4212933"/>
              <a:ext cx="730245" cy="85887"/>
            </a:xfrm>
            <a:custGeom>
              <a:rect b="b" l="l" r="r" t="t"/>
              <a:pathLst>
                <a:path extrusionOk="0" h="4184" w="35574">
                  <a:moveTo>
                    <a:pt x="1" y="1"/>
                  </a:moveTo>
                  <a:lnTo>
                    <a:pt x="1" y="4183"/>
                  </a:lnTo>
                  <a:lnTo>
                    <a:pt x="28349" y="4183"/>
                  </a:lnTo>
                  <a:lnTo>
                    <a:pt x="35573" y="43"/>
                  </a:lnTo>
                  <a:lnTo>
                    <a:pt x="355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3"/>
            <p:cNvSpPr/>
            <p:nvPr/>
          </p:nvSpPr>
          <p:spPr>
            <a:xfrm>
              <a:off x="7839647" y="4217285"/>
              <a:ext cx="604473" cy="348639"/>
            </a:xfrm>
            <a:custGeom>
              <a:rect b="b" l="l" r="r" t="t"/>
              <a:pathLst>
                <a:path extrusionOk="0" h="16984" w="29447">
                  <a:moveTo>
                    <a:pt x="27334" y="0"/>
                  </a:moveTo>
                  <a:lnTo>
                    <a:pt x="0" y="15759"/>
                  </a:lnTo>
                  <a:lnTo>
                    <a:pt x="2112" y="16984"/>
                  </a:lnTo>
                  <a:lnTo>
                    <a:pt x="29447" y="1225"/>
                  </a:lnTo>
                  <a:lnTo>
                    <a:pt x="27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3"/>
            <p:cNvSpPr/>
            <p:nvPr/>
          </p:nvSpPr>
          <p:spPr>
            <a:xfrm>
              <a:off x="8141442" y="4217285"/>
              <a:ext cx="604494" cy="348639"/>
            </a:xfrm>
            <a:custGeom>
              <a:rect b="b" l="l" r="r" t="t"/>
              <a:pathLst>
                <a:path extrusionOk="0" h="16984" w="29448">
                  <a:moveTo>
                    <a:pt x="27335" y="0"/>
                  </a:moveTo>
                  <a:lnTo>
                    <a:pt x="0" y="15759"/>
                  </a:lnTo>
                  <a:lnTo>
                    <a:pt x="2113" y="16984"/>
                  </a:lnTo>
                  <a:lnTo>
                    <a:pt x="29447" y="1225"/>
                  </a:lnTo>
                  <a:lnTo>
                    <a:pt x="273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3"/>
            <p:cNvSpPr/>
            <p:nvPr/>
          </p:nvSpPr>
          <p:spPr>
            <a:xfrm>
              <a:off x="6513632" y="3094205"/>
              <a:ext cx="110151" cy="313085"/>
            </a:xfrm>
            <a:custGeom>
              <a:rect b="b" l="l" r="r" t="t"/>
              <a:pathLst>
                <a:path extrusionOk="0" h="15252" w="5366">
                  <a:moveTo>
                    <a:pt x="2831" y="0"/>
                  </a:moveTo>
                  <a:lnTo>
                    <a:pt x="0" y="13266"/>
                  </a:lnTo>
                  <a:lnTo>
                    <a:pt x="2577" y="15252"/>
                  </a:lnTo>
                  <a:lnTo>
                    <a:pt x="5366" y="1986"/>
                  </a:lnTo>
                  <a:lnTo>
                    <a:pt x="2831" y="0"/>
                  </a:lnTo>
                  <a:close/>
                </a:path>
              </a:pathLst>
            </a:custGeom>
            <a:solidFill>
              <a:srgbClr val="B17F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3"/>
            <p:cNvSpPr/>
            <p:nvPr/>
          </p:nvSpPr>
          <p:spPr>
            <a:xfrm>
              <a:off x="6576939" y="2785451"/>
              <a:ext cx="111895" cy="320906"/>
            </a:xfrm>
            <a:custGeom>
              <a:rect b="b" l="l" r="r" t="t"/>
              <a:pathLst>
                <a:path extrusionOk="0" h="15633" w="5451">
                  <a:moveTo>
                    <a:pt x="2873" y="1"/>
                  </a:moveTo>
                  <a:lnTo>
                    <a:pt x="0" y="13647"/>
                  </a:lnTo>
                  <a:lnTo>
                    <a:pt x="2577" y="15632"/>
                  </a:lnTo>
                  <a:lnTo>
                    <a:pt x="5450" y="1986"/>
                  </a:lnTo>
                  <a:lnTo>
                    <a:pt x="2873" y="1"/>
                  </a:lnTo>
                  <a:close/>
                </a:path>
              </a:pathLst>
            </a:custGeom>
            <a:solidFill>
              <a:srgbClr val="B17F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3"/>
            <p:cNvSpPr/>
            <p:nvPr/>
          </p:nvSpPr>
          <p:spPr>
            <a:xfrm>
              <a:off x="6641970" y="2477579"/>
              <a:ext cx="111895" cy="320906"/>
            </a:xfrm>
            <a:custGeom>
              <a:rect b="b" l="l" r="r" t="t"/>
              <a:pathLst>
                <a:path extrusionOk="0" h="15633" w="5451">
                  <a:moveTo>
                    <a:pt x="2874" y="1"/>
                  </a:moveTo>
                  <a:lnTo>
                    <a:pt x="1" y="13647"/>
                  </a:lnTo>
                  <a:lnTo>
                    <a:pt x="2578" y="15632"/>
                  </a:lnTo>
                  <a:lnTo>
                    <a:pt x="5451" y="1986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B17F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3"/>
            <p:cNvSpPr/>
            <p:nvPr/>
          </p:nvSpPr>
          <p:spPr>
            <a:xfrm>
              <a:off x="6083478" y="3065569"/>
              <a:ext cx="546380" cy="287077"/>
            </a:xfrm>
            <a:custGeom>
              <a:rect b="b" l="l" r="r" t="t"/>
              <a:pathLst>
                <a:path extrusionOk="0" h="13985" w="26617">
                  <a:moveTo>
                    <a:pt x="24039" y="1"/>
                  </a:moveTo>
                  <a:lnTo>
                    <a:pt x="0" y="11999"/>
                  </a:lnTo>
                  <a:lnTo>
                    <a:pt x="2577" y="13985"/>
                  </a:lnTo>
                  <a:lnTo>
                    <a:pt x="26616" y="1986"/>
                  </a:lnTo>
                  <a:lnTo>
                    <a:pt x="240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3"/>
            <p:cNvSpPr/>
            <p:nvPr/>
          </p:nvSpPr>
          <p:spPr>
            <a:xfrm>
              <a:off x="6707022" y="2169708"/>
              <a:ext cx="111895" cy="320906"/>
            </a:xfrm>
            <a:custGeom>
              <a:rect b="b" l="l" r="r" t="t"/>
              <a:pathLst>
                <a:path extrusionOk="0" h="15633" w="5451">
                  <a:moveTo>
                    <a:pt x="2873" y="1"/>
                  </a:moveTo>
                  <a:lnTo>
                    <a:pt x="0" y="13647"/>
                  </a:lnTo>
                  <a:lnTo>
                    <a:pt x="2577" y="15632"/>
                  </a:lnTo>
                  <a:lnTo>
                    <a:pt x="5450" y="1986"/>
                  </a:lnTo>
                  <a:lnTo>
                    <a:pt x="2873" y="1"/>
                  </a:lnTo>
                  <a:close/>
                </a:path>
              </a:pathLst>
            </a:custGeom>
            <a:solidFill>
              <a:srgbClr val="B17F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3"/>
            <p:cNvSpPr/>
            <p:nvPr/>
          </p:nvSpPr>
          <p:spPr>
            <a:xfrm>
              <a:off x="6148510" y="2757697"/>
              <a:ext cx="546380" cy="287077"/>
            </a:xfrm>
            <a:custGeom>
              <a:rect b="b" l="l" r="r" t="t"/>
              <a:pathLst>
                <a:path extrusionOk="0" h="13985" w="26617">
                  <a:moveTo>
                    <a:pt x="24040" y="1"/>
                  </a:moveTo>
                  <a:lnTo>
                    <a:pt x="1" y="11999"/>
                  </a:lnTo>
                  <a:lnTo>
                    <a:pt x="2536" y="13985"/>
                  </a:lnTo>
                  <a:lnTo>
                    <a:pt x="26617" y="1986"/>
                  </a:lnTo>
                  <a:lnTo>
                    <a:pt x="240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3"/>
            <p:cNvSpPr/>
            <p:nvPr/>
          </p:nvSpPr>
          <p:spPr>
            <a:xfrm>
              <a:off x="6830166" y="1841884"/>
              <a:ext cx="104095" cy="66817"/>
            </a:xfrm>
            <a:custGeom>
              <a:rect b="b" l="l" r="r" t="t"/>
              <a:pathLst>
                <a:path extrusionOk="0" h="3255" w="5071">
                  <a:moveTo>
                    <a:pt x="2493" y="1"/>
                  </a:moveTo>
                  <a:lnTo>
                    <a:pt x="1" y="1268"/>
                  </a:lnTo>
                  <a:lnTo>
                    <a:pt x="2578" y="3254"/>
                  </a:lnTo>
                  <a:lnTo>
                    <a:pt x="5070" y="1987"/>
                  </a:lnTo>
                  <a:lnTo>
                    <a:pt x="2493" y="1"/>
                  </a:lnTo>
                  <a:close/>
                </a:path>
              </a:pathLst>
            </a:custGeom>
            <a:solidFill>
              <a:srgbClr val="EDB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3"/>
            <p:cNvSpPr/>
            <p:nvPr/>
          </p:nvSpPr>
          <p:spPr>
            <a:xfrm>
              <a:off x="6772053" y="1867912"/>
              <a:ext cx="111033" cy="314830"/>
            </a:xfrm>
            <a:custGeom>
              <a:rect b="b" l="l" r="r" t="t"/>
              <a:pathLst>
                <a:path extrusionOk="0" h="15337" w="5409">
                  <a:moveTo>
                    <a:pt x="2832" y="0"/>
                  </a:moveTo>
                  <a:lnTo>
                    <a:pt x="1" y="13351"/>
                  </a:lnTo>
                  <a:lnTo>
                    <a:pt x="2578" y="15336"/>
                  </a:lnTo>
                  <a:lnTo>
                    <a:pt x="5409" y="1986"/>
                  </a:lnTo>
                  <a:lnTo>
                    <a:pt x="283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3"/>
            <p:cNvSpPr/>
            <p:nvPr/>
          </p:nvSpPr>
          <p:spPr>
            <a:xfrm>
              <a:off x="6256053" y="2559771"/>
              <a:ext cx="235902" cy="167669"/>
            </a:xfrm>
            <a:custGeom>
              <a:rect b="b" l="l" r="r" t="t"/>
              <a:pathLst>
                <a:path extrusionOk="0" h="8168" w="11492">
                  <a:moveTo>
                    <a:pt x="3434" y="1"/>
                  </a:moveTo>
                  <a:cubicBezTo>
                    <a:pt x="3318" y="1"/>
                    <a:pt x="3201" y="4"/>
                    <a:pt x="3085" y="10"/>
                  </a:cubicBezTo>
                  <a:cubicBezTo>
                    <a:pt x="2662" y="52"/>
                    <a:pt x="2240" y="137"/>
                    <a:pt x="1859" y="306"/>
                  </a:cubicBezTo>
                  <a:cubicBezTo>
                    <a:pt x="1437" y="517"/>
                    <a:pt x="1141" y="771"/>
                    <a:pt x="845" y="1109"/>
                  </a:cubicBezTo>
                  <a:cubicBezTo>
                    <a:pt x="338" y="1700"/>
                    <a:pt x="0" y="2334"/>
                    <a:pt x="296" y="3137"/>
                  </a:cubicBezTo>
                  <a:cubicBezTo>
                    <a:pt x="676" y="4151"/>
                    <a:pt x="1733" y="4742"/>
                    <a:pt x="2704" y="5080"/>
                  </a:cubicBezTo>
                  <a:cubicBezTo>
                    <a:pt x="3296" y="5333"/>
                    <a:pt x="3887" y="5418"/>
                    <a:pt x="4394" y="5756"/>
                  </a:cubicBezTo>
                  <a:cubicBezTo>
                    <a:pt x="4817" y="6052"/>
                    <a:pt x="5112" y="6474"/>
                    <a:pt x="5493" y="6854"/>
                  </a:cubicBezTo>
                  <a:cubicBezTo>
                    <a:pt x="6407" y="7701"/>
                    <a:pt x="7646" y="8167"/>
                    <a:pt x="8885" y="8167"/>
                  </a:cubicBezTo>
                  <a:cubicBezTo>
                    <a:pt x="9192" y="8167"/>
                    <a:pt x="9500" y="8138"/>
                    <a:pt x="9802" y="8080"/>
                  </a:cubicBezTo>
                  <a:cubicBezTo>
                    <a:pt x="10182" y="7995"/>
                    <a:pt x="10562" y="7868"/>
                    <a:pt x="10858" y="7657"/>
                  </a:cubicBezTo>
                  <a:cubicBezTo>
                    <a:pt x="11196" y="7404"/>
                    <a:pt x="11407" y="7066"/>
                    <a:pt x="11450" y="6643"/>
                  </a:cubicBezTo>
                  <a:cubicBezTo>
                    <a:pt x="11492" y="6136"/>
                    <a:pt x="11154" y="5671"/>
                    <a:pt x="10816" y="5291"/>
                  </a:cubicBezTo>
                  <a:cubicBezTo>
                    <a:pt x="10098" y="4489"/>
                    <a:pt x="9253" y="3813"/>
                    <a:pt x="8366" y="3179"/>
                  </a:cubicBezTo>
                  <a:cubicBezTo>
                    <a:pt x="7901" y="2883"/>
                    <a:pt x="7436" y="2587"/>
                    <a:pt x="7014" y="2207"/>
                  </a:cubicBezTo>
                  <a:cubicBezTo>
                    <a:pt x="6633" y="1954"/>
                    <a:pt x="6338" y="1616"/>
                    <a:pt x="6042" y="1278"/>
                  </a:cubicBezTo>
                  <a:cubicBezTo>
                    <a:pt x="5788" y="1024"/>
                    <a:pt x="5619" y="728"/>
                    <a:pt x="5324" y="517"/>
                  </a:cubicBezTo>
                  <a:cubicBezTo>
                    <a:pt x="4782" y="120"/>
                    <a:pt x="4117" y="1"/>
                    <a:pt x="3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3"/>
            <p:cNvSpPr/>
            <p:nvPr/>
          </p:nvSpPr>
          <p:spPr>
            <a:xfrm>
              <a:off x="6261247" y="1826981"/>
              <a:ext cx="198624" cy="762309"/>
            </a:xfrm>
            <a:custGeom>
              <a:rect b="b" l="l" r="r" t="t"/>
              <a:pathLst>
                <a:path extrusionOk="0" h="37136" w="9676">
                  <a:moveTo>
                    <a:pt x="7301" y="0"/>
                  </a:moveTo>
                  <a:cubicBezTo>
                    <a:pt x="6900" y="0"/>
                    <a:pt x="6507" y="69"/>
                    <a:pt x="6169" y="262"/>
                  </a:cubicBezTo>
                  <a:cubicBezTo>
                    <a:pt x="5831" y="473"/>
                    <a:pt x="5578" y="769"/>
                    <a:pt x="5282" y="1065"/>
                  </a:cubicBezTo>
                  <a:cubicBezTo>
                    <a:pt x="4268" y="2206"/>
                    <a:pt x="3127" y="3177"/>
                    <a:pt x="1860" y="3980"/>
                  </a:cubicBezTo>
                  <a:cubicBezTo>
                    <a:pt x="1438" y="4233"/>
                    <a:pt x="1016" y="4486"/>
                    <a:pt x="510" y="4571"/>
                  </a:cubicBezTo>
                  <a:lnTo>
                    <a:pt x="510" y="4571"/>
                  </a:lnTo>
                  <a:cubicBezTo>
                    <a:pt x="509" y="4473"/>
                    <a:pt x="509" y="4374"/>
                    <a:pt x="508" y="4276"/>
                  </a:cubicBezTo>
                  <a:cubicBezTo>
                    <a:pt x="508" y="4360"/>
                    <a:pt x="508" y="4487"/>
                    <a:pt x="508" y="4571"/>
                  </a:cubicBezTo>
                  <a:cubicBezTo>
                    <a:pt x="509" y="4571"/>
                    <a:pt x="509" y="4571"/>
                    <a:pt x="510" y="4571"/>
                  </a:cubicBezTo>
                  <a:lnTo>
                    <a:pt x="510" y="4571"/>
                  </a:lnTo>
                  <a:cubicBezTo>
                    <a:pt x="552" y="9794"/>
                    <a:pt x="594" y="14978"/>
                    <a:pt x="677" y="20203"/>
                  </a:cubicBezTo>
                  <a:cubicBezTo>
                    <a:pt x="1" y="22907"/>
                    <a:pt x="85" y="25822"/>
                    <a:pt x="550" y="28611"/>
                  </a:cubicBezTo>
                  <a:cubicBezTo>
                    <a:pt x="973" y="31230"/>
                    <a:pt x="1649" y="33892"/>
                    <a:pt x="1015" y="36469"/>
                  </a:cubicBezTo>
                  <a:cubicBezTo>
                    <a:pt x="1747" y="36908"/>
                    <a:pt x="2606" y="37136"/>
                    <a:pt x="3462" y="37136"/>
                  </a:cubicBezTo>
                  <a:cubicBezTo>
                    <a:pt x="4087" y="37136"/>
                    <a:pt x="4711" y="37014"/>
                    <a:pt x="5282" y="36764"/>
                  </a:cubicBezTo>
                  <a:cubicBezTo>
                    <a:pt x="5451" y="33934"/>
                    <a:pt x="5620" y="31061"/>
                    <a:pt x="5916" y="28230"/>
                  </a:cubicBezTo>
                  <a:cubicBezTo>
                    <a:pt x="6042" y="27259"/>
                    <a:pt x="6169" y="26245"/>
                    <a:pt x="6254" y="25231"/>
                  </a:cubicBezTo>
                  <a:cubicBezTo>
                    <a:pt x="6380" y="23541"/>
                    <a:pt x="6465" y="21893"/>
                    <a:pt x="6718" y="20203"/>
                  </a:cubicBezTo>
                  <a:cubicBezTo>
                    <a:pt x="7141" y="17246"/>
                    <a:pt x="7901" y="14331"/>
                    <a:pt x="8620" y="11416"/>
                  </a:cubicBezTo>
                  <a:cubicBezTo>
                    <a:pt x="8873" y="10359"/>
                    <a:pt x="9126" y="9303"/>
                    <a:pt x="9295" y="8205"/>
                  </a:cubicBezTo>
                  <a:cubicBezTo>
                    <a:pt x="9549" y="6599"/>
                    <a:pt x="9676" y="4952"/>
                    <a:pt x="9549" y="3304"/>
                  </a:cubicBezTo>
                  <a:cubicBezTo>
                    <a:pt x="9507" y="2332"/>
                    <a:pt x="9380" y="347"/>
                    <a:pt x="8197" y="93"/>
                  </a:cubicBezTo>
                  <a:cubicBezTo>
                    <a:pt x="7907" y="39"/>
                    <a:pt x="7602" y="0"/>
                    <a:pt x="7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3"/>
            <p:cNvSpPr/>
            <p:nvPr/>
          </p:nvSpPr>
          <p:spPr>
            <a:xfrm>
              <a:off x="6168462" y="2620471"/>
              <a:ext cx="202093" cy="193739"/>
            </a:xfrm>
            <a:custGeom>
              <a:rect b="b" l="l" r="r" t="t"/>
              <a:pathLst>
                <a:path extrusionOk="0" h="9438" w="9845">
                  <a:moveTo>
                    <a:pt x="2735" y="1"/>
                  </a:moveTo>
                  <a:cubicBezTo>
                    <a:pt x="2612" y="1"/>
                    <a:pt x="2489" y="4"/>
                    <a:pt x="2366" y="11"/>
                  </a:cubicBezTo>
                  <a:cubicBezTo>
                    <a:pt x="1690" y="53"/>
                    <a:pt x="972" y="222"/>
                    <a:pt x="634" y="813"/>
                  </a:cubicBezTo>
                  <a:cubicBezTo>
                    <a:pt x="212" y="1574"/>
                    <a:pt x="0" y="2799"/>
                    <a:pt x="423" y="3602"/>
                  </a:cubicBezTo>
                  <a:cubicBezTo>
                    <a:pt x="550" y="3897"/>
                    <a:pt x="845" y="4066"/>
                    <a:pt x="1099" y="4278"/>
                  </a:cubicBezTo>
                  <a:cubicBezTo>
                    <a:pt x="1352" y="4531"/>
                    <a:pt x="1606" y="4785"/>
                    <a:pt x="1817" y="5038"/>
                  </a:cubicBezTo>
                  <a:cubicBezTo>
                    <a:pt x="2451" y="5714"/>
                    <a:pt x="2916" y="6517"/>
                    <a:pt x="3549" y="7193"/>
                  </a:cubicBezTo>
                  <a:cubicBezTo>
                    <a:pt x="4521" y="8249"/>
                    <a:pt x="5831" y="9052"/>
                    <a:pt x="7225" y="9347"/>
                  </a:cubicBezTo>
                  <a:cubicBezTo>
                    <a:pt x="7480" y="9406"/>
                    <a:pt x="7735" y="9438"/>
                    <a:pt x="7985" y="9438"/>
                  </a:cubicBezTo>
                  <a:cubicBezTo>
                    <a:pt x="8275" y="9438"/>
                    <a:pt x="8559" y="9396"/>
                    <a:pt x="8830" y="9305"/>
                  </a:cubicBezTo>
                  <a:cubicBezTo>
                    <a:pt x="9210" y="9136"/>
                    <a:pt x="9548" y="8840"/>
                    <a:pt x="9675" y="8418"/>
                  </a:cubicBezTo>
                  <a:cubicBezTo>
                    <a:pt x="9844" y="7953"/>
                    <a:pt x="9802" y="7573"/>
                    <a:pt x="9675" y="7066"/>
                  </a:cubicBezTo>
                  <a:cubicBezTo>
                    <a:pt x="9506" y="6601"/>
                    <a:pt x="9295" y="6179"/>
                    <a:pt x="9041" y="5756"/>
                  </a:cubicBezTo>
                  <a:cubicBezTo>
                    <a:pt x="8661" y="5123"/>
                    <a:pt x="8239" y="4531"/>
                    <a:pt x="7816" y="3940"/>
                  </a:cubicBezTo>
                  <a:cubicBezTo>
                    <a:pt x="7563" y="3559"/>
                    <a:pt x="7309" y="3221"/>
                    <a:pt x="7056" y="2883"/>
                  </a:cubicBezTo>
                  <a:cubicBezTo>
                    <a:pt x="6887" y="2672"/>
                    <a:pt x="6676" y="2419"/>
                    <a:pt x="6507" y="2207"/>
                  </a:cubicBezTo>
                  <a:cubicBezTo>
                    <a:pt x="6000" y="1574"/>
                    <a:pt x="5450" y="940"/>
                    <a:pt x="4774" y="518"/>
                  </a:cubicBezTo>
                  <a:cubicBezTo>
                    <a:pt x="4161" y="120"/>
                    <a:pt x="3454" y="1"/>
                    <a:pt x="2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3"/>
            <p:cNvSpPr/>
            <p:nvPr/>
          </p:nvSpPr>
          <p:spPr>
            <a:xfrm>
              <a:off x="6076540" y="1792453"/>
              <a:ext cx="252386" cy="852671"/>
            </a:xfrm>
            <a:custGeom>
              <a:rect b="b" l="l" r="r" t="t"/>
              <a:pathLst>
                <a:path extrusionOk="0" h="41538" w="12295">
                  <a:moveTo>
                    <a:pt x="1732" y="1"/>
                  </a:moveTo>
                  <a:cubicBezTo>
                    <a:pt x="127" y="1817"/>
                    <a:pt x="0" y="4479"/>
                    <a:pt x="169" y="6887"/>
                  </a:cubicBezTo>
                  <a:cubicBezTo>
                    <a:pt x="338" y="9676"/>
                    <a:pt x="845" y="12379"/>
                    <a:pt x="1690" y="15041"/>
                  </a:cubicBezTo>
                  <a:cubicBezTo>
                    <a:pt x="2155" y="16520"/>
                    <a:pt x="2704" y="17956"/>
                    <a:pt x="3000" y="19477"/>
                  </a:cubicBezTo>
                  <a:cubicBezTo>
                    <a:pt x="3338" y="21294"/>
                    <a:pt x="3253" y="23153"/>
                    <a:pt x="2746" y="24969"/>
                  </a:cubicBezTo>
                  <a:cubicBezTo>
                    <a:pt x="1944" y="27546"/>
                    <a:pt x="1986" y="30419"/>
                    <a:pt x="2493" y="33165"/>
                  </a:cubicBezTo>
                  <a:cubicBezTo>
                    <a:pt x="2831" y="34982"/>
                    <a:pt x="3338" y="36968"/>
                    <a:pt x="4225" y="38573"/>
                  </a:cubicBezTo>
                  <a:cubicBezTo>
                    <a:pt x="4563" y="39165"/>
                    <a:pt x="4859" y="39629"/>
                    <a:pt x="5070" y="40305"/>
                  </a:cubicBezTo>
                  <a:cubicBezTo>
                    <a:pt x="5366" y="41024"/>
                    <a:pt x="5915" y="41362"/>
                    <a:pt x="6675" y="41488"/>
                  </a:cubicBezTo>
                  <a:cubicBezTo>
                    <a:pt x="6890" y="41524"/>
                    <a:pt x="7104" y="41537"/>
                    <a:pt x="7321" y="41537"/>
                  </a:cubicBezTo>
                  <a:cubicBezTo>
                    <a:pt x="7618" y="41537"/>
                    <a:pt x="7921" y="41513"/>
                    <a:pt x="8238" y="41488"/>
                  </a:cubicBezTo>
                  <a:cubicBezTo>
                    <a:pt x="8661" y="41446"/>
                    <a:pt x="9590" y="41319"/>
                    <a:pt x="9802" y="40812"/>
                  </a:cubicBezTo>
                  <a:cubicBezTo>
                    <a:pt x="9886" y="40601"/>
                    <a:pt x="9844" y="40221"/>
                    <a:pt x="9844" y="40010"/>
                  </a:cubicBezTo>
                  <a:cubicBezTo>
                    <a:pt x="9844" y="38573"/>
                    <a:pt x="9633" y="37179"/>
                    <a:pt x="9506" y="35743"/>
                  </a:cubicBezTo>
                  <a:cubicBezTo>
                    <a:pt x="9337" y="33588"/>
                    <a:pt x="9252" y="31433"/>
                    <a:pt x="9210" y="29321"/>
                  </a:cubicBezTo>
                  <a:cubicBezTo>
                    <a:pt x="9126" y="24251"/>
                    <a:pt x="10013" y="19224"/>
                    <a:pt x="10393" y="14196"/>
                  </a:cubicBezTo>
                  <a:cubicBezTo>
                    <a:pt x="10435" y="13774"/>
                    <a:pt x="10478" y="13393"/>
                    <a:pt x="10478" y="12971"/>
                  </a:cubicBezTo>
                  <a:cubicBezTo>
                    <a:pt x="10562" y="11365"/>
                    <a:pt x="10604" y="9676"/>
                    <a:pt x="11238" y="8155"/>
                  </a:cubicBezTo>
                  <a:cubicBezTo>
                    <a:pt x="11661" y="7141"/>
                    <a:pt x="12294" y="5493"/>
                    <a:pt x="11449" y="4521"/>
                  </a:cubicBezTo>
                  <a:cubicBezTo>
                    <a:pt x="11097" y="4169"/>
                    <a:pt x="10599" y="3993"/>
                    <a:pt x="10100" y="3993"/>
                  </a:cubicBezTo>
                  <a:cubicBezTo>
                    <a:pt x="10000" y="3993"/>
                    <a:pt x="9900" y="4000"/>
                    <a:pt x="9802" y="4014"/>
                  </a:cubicBezTo>
                  <a:cubicBezTo>
                    <a:pt x="9168" y="4057"/>
                    <a:pt x="8619" y="4226"/>
                    <a:pt x="8027" y="4352"/>
                  </a:cubicBezTo>
                  <a:cubicBezTo>
                    <a:pt x="7755" y="4394"/>
                    <a:pt x="7480" y="4414"/>
                    <a:pt x="7204" y="4414"/>
                  </a:cubicBezTo>
                  <a:cubicBezTo>
                    <a:pt x="6069" y="4414"/>
                    <a:pt x="4932" y="4069"/>
                    <a:pt x="4014" y="3423"/>
                  </a:cubicBezTo>
                  <a:cubicBezTo>
                    <a:pt x="2831" y="2620"/>
                    <a:pt x="1986" y="1395"/>
                    <a:pt x="17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3"/>
            <p:cNvSpPr/>
            <p:nvPr/>
          </p:nvSpPr>
          <p:spPr>
            <a:xfrm>
              <a:off x="6084341" y="1227023"/>
              <a:ext cx="470059" cy="702205"/>
            </a:xfrm>
            <a:custGeom>
              <a:rect b="b" l="l" r="r" t="t"/>
              <a:pathLst>
                <a:path extrusionOk="0" h="34208" w="22899">
                  <a:moveTo>
                    <a:pt x="13604" y="0"/>
                  </a:moveTo>
                  <a:cubicBezTo>
                    <a:pt x="13477" y="0"/>
                    <a:pt x="13393" y="85"/>
                    <a:pt x="13266" y="127"/>
                  </a:cubicBezTo>
                  <a:cubicBezTo>
                    <a:pt x="11745" y="1056"/>
                    <a:pt x="10182" y="1986"/>
                    <a:pt x="8661" y="2915"/>
                  </a:cubicBezTo>
                  <a:cubicBezTo>
                    <a:pt x="8239" y="3169"/>
                    <a:pt x="7816" y="3422"/>
                    <a:pt x="7394" y="3718"/>
                  </a:cubicBezTo>
                  <a:cubicBezTo>
                    <a:pt x="4859" y="5492"/>
                    <a:pt x="3718" y="7985"/>
                    <a:pt x="3803" y="11027"/>
                  </a:cubicBezTo>
                  <a:cubicBezTo>
                    <a:pt x="3887" y="12801"/>
                    <a:pt x="4183" y="14618"/>
                    <a:pt x="4479" y="16392"/>
                  </a:cubicBezTo>
                  <a:cubicBezTo>
                    <a:pt x="4732" y="17702"/>
                    <a:pt x="4901" y="19054"/>
                    <a:pt x="4732" y="20364"/>
                  </a:cubicBezTo>
                  <a:cubicBezTo>
                    <a:pt x="4690" y="20744"/>
                    <a:pt x="4605" y="21166"/>
                    <a:pt x="4479" y="21504"/>
                  </a:cubicBezTo>
                  <a:cubicBezTo>
                    <a:pt x="4225" y="22392"/>
                    <a:pt x="3845" y="23194"/>
                    <a:pt x="3422" y="23955"/>
                  </a:cubicBezTo>
                  <a:cubicBezTo>
                    <a:pt x="2620" y="25349"/>
                    <a:pt x="1648" y="26701"/>
                    <a:pt x="845" y="28095"/>
                  </a:cubicBezTo>
                  <a:cubicBezTo>
                    <a:pt x="423" y="28813"/>
                    <a:pt x="0" y="29827"/>
                    <a:pt x="381" y="30672"/>
                  </a:cubicBezTo>
                  <a:cubicBezTo>
                    <a:pt x="719" y="31433"/>
                    <a:pt x="1775" y="32109"/>
                    <a:pt x="2493" y="32489"/>
                  </a:cubicBezTo>
                  <a:cubicBezTo>
                    <a:pt x="3676" y="33123"/>
                    <a:pt x="4986" y="33460"/>
                    <a:pt x="6253" y="33714"/>
                  </a:cubicBezTo>
                  <a:cubicBezTo>
                    <a:pt x="7728" y="34009"/>
                    <a:pt x="9260" y="34207"/>
                    <a:pt x="10770" y="34207"/>
                  </a:cubicBezTo>
                  <a:cubicBezTo>
                    <a:pt x="12721" y="34207"/>
                    <a:pt x="14636" y="33877"/>
                    <a:pt x="16350" y="32996"/>
                  </a:cubicBezTo>
                  <a:cubicBezTo>
                    <a:pt x="16815" y="32785"/>
                    <a:pt x="17280" y="32489"/>
                    <a:pt x="17576" y="32024"/>
                  </a:cubicBezTo>
                  <a:cubicBezTo>
                    <a:pt x="17829" y="31686"/>
                    <a:pt x="17913" y="31264"/>
                    <a:pt x="17998" y="30841"/>
                  </a:cubicBezTo>
                  <a:cubicBezTo>
                    <a:pt x="18505" y="28179"/>
                    <a:pt x="19012" y="25560"/>
                    <a:pt x="19519" y="22941"/>
                  </a:cubicBezTo>
                  <a:cubicBezTo>
                    <a:pt x="19857" y="21335"/>
                    <a:pt x="20195" y="19688"/>
                    <a:pt x="21293" y="18462"/>
                  </a:cubicBezTo>
                  <a:cubicBezTo>
                    <a:pt x="21589" y="18124"/>
                    <a:pt x="21927" y="17829"/>
                    <a:pt x="22181" y="17449"/>
                  </a:cubicBezTo>
                  <a:cubicBezTo>
                    <a:pt x="22899" y="16181"/>
                    <a:pt x="22096" y="14618"/>
                    <a:pt x="22054" y="13139"/>
                  </a:cubicBezTo>
                  <a:cubicBezTo>
                    <a:pt x="21969" y="11745"/>
                    <a:pt x="22265" y="10351"/>
                    <a:pt x="22476" y="8957"/>
                  </a:cubicBezTo>
                  <a:cubicBezTo>
                    <a:pt x="22730" y="7013"/>
                    <a:pt x="22519" y="5197"/>
                    <a:pt x="20702" y="4140"/>
                  </a:cubicBezTo>
                  <a:cubicBezTo>
                    <a:pt x="19434" y="3422"/>
                    <a:pt x="18125" y="2704"/>
                    <a:pt x="16815" y="2028"/>
                  </a:cubicBezTo>
                  <a:cubicBezTo>
                    <a:pt x="16477" y="1859"/>
                    <a:pt x="16097" y="1606"/>
                    <a:pt x="15674" y="1479"/>
                  </a:cubicBezTo>
                  <a:cubicBezTo>
                    <a:pt x="14956" y="1225"/>
                    <a:pt x="14618" y="507"/>
                    <a:pt x="13900" y="85"/>
                  </a:cubicBezTo>
                  <a:cubicBezTo>
                    <a:pt x="13815" y="42"/>
                    <a:pt x="13731" y="0"/>
                    <a:pt x="13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3"/>
            <p:cNvSpPr/>
            <p:nvPr/>
          </p:nvSpPr>
          <p:spPr>
            <a:xfrm>
              <a:off x="6240452" y="1116750"/>
              <a:ext cx="116227" cy="128584"/>
            </a:xfrm>
            <a:custGeom>
              <a:rect b="b" l="l" r="r" t="t"/>
              <a:pathLst>
                <a:path extrusionOk="0" h="6264" w="5662">
                  <a:moveTo>
                    <a:pt x="2283" y="0"/>
                  </a:moveTo>
                  <a:cubicBezTo>
                    <a:pt x="1783" y="0"/>
                    <a:pt x="1267" y="167"/>
                    <a:pt x="887" y="471"/>
                  </a:cubicBezTo>
                  <a:cubicBezTo>
                    <a:pt x="676" y="683"/>
                    <a:pt x="465" y="978"/>
                    <a:pt x="338" y="1232"/>
                  </a:cubicBezTo>
                  <a:cubicBezTo>
                    <a:pt x="127" y="1654"/>
                    <a:pt x="0" y="2119"/>
                    <a:pt x="42" y="2584"/>
                  </a:cubicBezTo>
                  <a:cubicBezTo>
                    <a:pt x="42" y="3048"/>
                    <a:pt x="211" y="3513"/>
                    <a:pt x="549" y="3809"/>
                  </a:cubicBezTo>
                  <a:cubicBezTo>
                    <a:pt x="634" y="3851"/>
                    <a:pt x="676" y="3936"/>
                    <a:pt x="718" y="3978"/>
                  </a:cubicBezTo>
                  <a:cubicBezTo>
                    <a:pt x="760" y="4062"/>
                    <a:pt x="718" y="4147"/>
                    <a:pt x="718" y="4189"/>
                  </a:cubicBezTo>
                  <a:cubicBezTo>
                    <a:pt x="718" y="4400"/>
                    <a:pt x="676" y="4654"/>
                    <a:pt x="760" y="4865"/>
                  </a:cubicBezTo>
                  <a:cubicBezTo>
                    <a:pt x="845" y="5288"/>
                    <a:pt x="1141" y="5583"/>
                    <a:pt x="1479" y="5837"/>
                  </a:cubicBezTo>
                  <a:cubicBezTo>
                    <a:pt x="1859" y="6090"/>
                    <a:pt x="2281" y="6217"/>
                    <a:pt x="2746" y="6259"/>
                  </a:cubicBezTo>
                  <a:cubicBezTo>
                    <a:pt x="2794" y="6262"/>
                    <a:pt x="2841" y="6264"/>
                    <a:pt x="2889" y="6264"/>
                  </a:cubicBezTo>
                  <a:cubicBezTo>
                    <a:pt x="4170" y="6264"/>
                    <a:pt x="5661" y="5193"/>
                    <a:pt x="5661" y="3809"/>
                  </a:cubicBezTo>
                  <a:cubicBezTo>
                    <a:pt x="5661" y="3344"/>
                    <a:pt x="5661" y="2879"/>
                    <a:pt x="5534" y="2415"/>
                  </a:cubicBezTo>
                  <a:cubicBezTo>
                    <a:pt x="5323" y="1866"/>
                    <a:pt x="4943" y="1401"/>
                    <a:pt x="4521" y="978"/>
                  </a:cubicBezTo>
                  <a:cubicBezTo>
                    <a:pt x="4267" y="767"/>
                    <a:pt x="4014" y="556"/>
                    <a:pt x="3718" y="387"/>
                  </a:cubicBezTo>
                  <a:cubicBezTo>
                    <a:pt x="3338" y="176"/>
                    <a:pt x="2873" y="49"/>
                    <a:pt x="2450" y="7"/>
                  </a:cubicBezTo>
                  <a:cubicBezTo>
                    <a:pt x="2395" y="2"/>
                    <a:pt x="2339" y="0"/>
                    <a:pt x="2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3"/>
            <p:cNvSpPr/>
            <p:nvPr/>
          </p:nvSpPr>
          <p:spPr>
            <a:xfrm>
              <a:off x="6283806" y="1187980"/>
              <a:ext cx="150918" cy="163727"/>
            </a:xfrm>
            <a:custGeom>
              <a:rect b="b" l="l" r="r" t="t"/>
              <a:pathLst>
                <a:path extrusionOk="0" h="7976" w="7352">
                  <a:moveTo>
                    <a:pt x="2197" y="1"/>
                  </a:moveTo>
                  <a:cubicBezTo>
                    <a:pt x="1986" y="930"/>
                    <a:pt x="1733" y="1902"/>
                    <a:pt x="1395" y="2789"/>
                  </a:cubicBezTo>
                  <a:cubicBezTo>
                    <a:pt x="1310" y="3001"/>
                    <a:pt x="1226" y="3212"/>
                    <a:pt x="1057" y="3381"/>
                  </a:cubicBezTo>
                  <a:cubicBezTo>
                    <a:pt x="845" y="3634"/>
                    <a:pt x="550" y="3761"/>
                    <a:pt x="296" y="4014"/>
                  </a:cubicBezTo>
                  <a:cubicBezTo>
                    <a:pt x="0" y="4268"/>
                    <a:pt x="0" y="4690"/>
                    <a:pt x="127" y="5028"/>
                  </a:cubicBezTo>
                  <a:cubicBezTo>
                    <a:pt x="212" y="5197"/>
                    <a:pt x="338" y="5324"/>
                    <a:pt x="423" y="5493"/>
                  </a:cubicBezTo>
                  <a:cubicBezTo>
                    <a:pt x="1479" y="6761"/>
                    <a:pt x="3000" y="7606"/>
                    <a:pt x="4605" y="7901"/>
                  </a:cubicBezTo>
                  <a:cubicBezTo>
                    <a:pt x="4875" y="7946"/>
                    <a:pt x="5149" y="7975"/>
                    <a:pt x="5417" y="7975"/>
                  </a:cubicBezTo>
                  <a:cubicBezTo>
                    <a:pt x="5908" y="7975"/>
                    <a:pt x="6378" y="7879"/>
                    <a:pt x="6760" y="7606"/>
                  </a:cubicBezTo>
                  <a:cubicBezTo>
                    <a:pt x="7183" y="7310"/>
                    <a:pt x="7225" y="6930"/>
                    <a:pt x="7225" y="6507"/>
                  </a:cubicBezTo>
                  <a:cubicBezTo>
                    <a:pt x="7183" y="6000"/>
                    <a:pt x="7183" y="5493"/>
                    <a:pt x="7225" y="4986"/>
                  </a:cubicBezTo>
                  <a:cubicBezTo>
                    <a:pt x="7267" y="4690"/>
                    <a:pt x="7352" y="4395"/>
                    <a:pt x="7309" y="4099"/>
                  </a:cubicBezTo>
                  <a:cubicBezTo>
                    <a:pt x="7225" y="3085"/>
                    <a:pt x="6507" y="3043"/>
                    <a:pt x="5662" y="2958"/>
                  </a:cubicBezTo>
                  <a:cubicBezTo>
                    <a:pt x="4859" y="2916"/>
                    <a:pt x="4056" y="2578"/>
                    <a:pt x="3422" y="2029"/>
                  </a:cubicBezTo>
                  <a:cubicBezTo>
                    <a:pt x="2831" y="1522"/>
                    <a:pt x="2366" y="761"/>
                    <a:pt x="2197" y="1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3"/>
            <p:cNvSpPr/>
            <p:nvPr/>
          </p:nvSpPr>
          <p:spPr>
            <a:xfrm>
              <a:off x="6268185" y="986154"/>
              <a:ext cx="241999" cy="299845"/>
            </a:xfrm>
            <a:custGeom>
              <a:rect b="b" l="l" r="r" t="t"/>
              <a:pathLst>
                <a:path extrusionOk="0" h="14607" w="11789">
                  <a:moveTo>
                    <a:pt x="5197" y="1"/>
                  </a:moveTo>
                  <a:cubicBezTo>
                    <a:pt x="4775" y="1"/>
                    <a:pt x="4360" y="38"/>
                    <a:pt x="3972" y="116"/>
                  </a:cubicBezTo>
                  <a:cubicBezTo>
                    <a:pt x="3212" y="243"/>
                    <a:pt x="2494" y="623"/>
                    <a:pt x="1902" y="1130"/>
                  </a:cubicBezTo>
                  <a:cubicBezTo>
                    <a:pt x="1353" y="1637"/>
                    <a:pt x="888" y="2228"/>
                    <a:pt x="550" y="2862"/>
                  </a:cubicBezTo>
                  <a:lnTo>
                    <a:pt x="592" y="2862"/>
                  </a:lnTo>
                  <a:cubicBezTo>
                    <a:pt x="1" y="4045"/>
                    <a:pt x="1" y="5228"/>
                    <a:pt x="254" y="6495"/>
                  </a:cubicBezTo>
                  <a:cubicBezTo>
                    <a:pt x="423" y="7552"/>
                    <a:pt x="804" y="8523"/>
                    <a:pt x="1395" y="9368"/>
                  </a:cubicBezTo>
                  <a:cubicBezTo>
                    <a:pt x="1775" y="9960"/>
                    <a:pt x="2282" y="10551"/>
                    <a:pt x="2958" y="10762"/>
                  </a:cubicBezTo>
                  <a:cubicBezTo>
                    <a:pt x="3127" y="11185"/>
                    <a:pt x="3170" y="11650"/>
                    <a:pt x="3423" y="12030"/>
                  </a:cubicBezTo>
                  <a:cubicBezTo>
                    <a:pt x="3677" y="12368"/>
                    <a:pt x="4057" y="12621"/>
                    <a:pt x="4395" y="12875"/>
                  </a:cubicBezTo>
                  <a:cubicBezTo>
                    <a:pt x="5366" y="13509"/>
                    <a:pt x="6423" y="14015"/>
                    <a:pt x="7521" y="14396"/>
                  </a:cubicBezTo>
                  <a:cubicBezTo>
                    <a:pt x="7901" y="14522"/>
                    <a:pt x="8282" y="14607"/>
                    <a:pt x="8662" y="14607"/>
                  </a:cubicBezTo>
                  <a:cubicBezTo>
                    <a:pt x="9084" y="14607"/>
                    <a:pt x="9507" y="14522"/>
                    <a:pt x="9802" y="14227"/>
                  </a:cubicBezTo>
                  <a:cubicBezTo>
                    <a:pt x="10098" y="13931"/>
                    <a:pt x="11281" y="10129"/>
                    <a:pt x="11492" y="9199"/>
                  </a:cubicBezTo>
                  <a:cubicBezTo>
                    <a:pt x="11577" y="8903"/>
                    <a:pt x="11704" y="8523"/>
                    <a:pt x="11661" y="8228"/>
                  </a:cubicBezTo>
                  <a:cubicBezTo>
                    <a:pt x="11619" y="7847"/>
                    <a:pt x="11492" y="7552"/>
                    <a:pt x="11535" y="7171"/>
                  </a:cubicBezTo>
                  <a:cubicBezTo>
                    <a:pt x="11619" y="6707"/>
                    <a:pt x="11788" y="6242"/>
                    <a:pt x="11746" y="5735"/>
                  </a:cubicBezTo>
                  <a:cubicBezTo>
                    <a:pt x="11661" y="5228"/>
                    <a:pt x="11577" y="4721"/>
                    <a:pt x="11408" y="4214"/>
                  </a:cubicBezTo>
                  <a:cubicBezTo>
                    <a:pt x="10774" y="2397"/>
                    <a:pt x="9169" y="961"/>
                    <a:pt x="7310" y="327"/>
                  </a:cubicBezTo>
                  <a:cubicBezTo>
                    <a:pt x="6668" y="113"/>
                    <a:pt x="5924" y="1"/>
                    <a:pt x="5197" y="1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3"/>
            <p:cNvSpPr/>
            <p:nvPr/>
          </p:nvSpPr>
          <p:spPr>
            <a:xfrm>
              <a:off x="6249977" y="981946"/>
              <a:ext cx="247192" cy="218207"/>
            </a:xfrm>
            <a:custGeom>
              <a:rect b="b" l="l" r="r" t="t"/>
              <a:pathLst>
                <a:path extrusionOk="0" h="10630" w="12042">
                  <a:moveTo>
                    <a:pt x="6423" y="1"/>
                  </a:moveTo>
                  <a:cubicBezTo>
                    <a:pt x="5220" y="1"/>
                    <a:pt x="4023" y="304"/>
                    <a:pt x="2958" y="870"/>
                  </a:cubicBezTo>
                  <a:cubicBezTo>
                    <a:pt x="2536" y="1124"/>
                    <a:pt x="2155" y="1377"/>
                    <a:pt x="1817" y="1715"/>
                  </a:cubicBezTo>
                  <a:cubicBezTo>
                    <a:pt x="1479" y="2095"/>
                    <a:pt x="1099" y="2518"/>
                    <a:pt x="803" y="2940"/>
                  </a:cubicBezTo>
                  <a:cubicBezTo>
                    <a:pt x="508" y="3447"/>
                    <a:pt x="381" y="3954"/>
                    <a:pt x="296" y="4546"/>
                  </a:cubicBezTo>
                  <a:cubicBezTo>
                    <a:pt x="1" y="6278"/>
                    <a:pt x="381" y="8264"/>
                    <a:pt x="1395" y="9742"/>
                  </a:cubicBezTo>
                  <a:cubicBezTo>
                    <a:pt x="1564" y="9996"/>
                    <a:pt x="1817" y="10165"/>
                    <a:pt x="2071" y="10334"/>
                  </a:cubicBezTo>
                  <a:cubicBezTo>
                    <a:pt x="2198" y="10418"/>
                    <a:pt x="2324" y="10460"/>
                    <a:pt x="2451" y="10545"/>
                  </a:cubicBezTo>
                  <a:cubicBezTo>
                    <a:pt x="2536" y="10545"/>
                    <a:pt x="2789" y="10587"/>
                    <a:pt x="2831" y="10629"/>
                  </a:cubicBezTo>
                  <a:cubicBezTo>
                    <a:pt x="2451" y="10165"/>
                    <a:pt x="2155" y="9615"/>
                    <a:pt x="1944" y="9066"/>
                  </a:cubicBezTo>
                  <a:cubicBezTo>
                    <a:pt x="1817" y="8686"/>
                    <a:pt x="1733" y="7968"/>
                    <a:pt x="2113" y="7757"/>
                  </a:cubicBezTo>
                  <a:cubicBezTo>
                    <a:pt x="2301" y="7625"/>
                    <a:pt x="2529" y="7569"/>
                    <a:pt x="2763" y="7569"/>
                  </a:cubicBezTo>
                  <a:cubicBezTo>
                    <a:pt x="3056" y="7569"/>
                    <a:pt x="3357" y="7658"/>
                    <a:pt x="3592" y="7799"/>
                  </a:cubicBezTo>
                  <a:cubicBezTo>
                    <a:pt x="4141" y="8179"/>
                    <a:pt x="4437" y="8855"/>
                    <a:pt x="4564" y="9531"/>
                  </a:cubicBezTo>
                  <a:cubicBezTo>
                    <a:pt x="4859" y="9277"/>
                    <a:pt x="5070" y="8897"/>
                    <a:pt x="5155" y="8517"/>
                  </a:cubicBezTo>
                  <a:cubicBezTo>
                    <a:pt x="5197" y="8095"/>
                    <a:pt x="5155" y="7630"/>
                    <a:pt x="5282" y="7207"/>
                  </a:cubicBezTo>
                  <a:cubicBezTo>
                    <a:pt x="5493" y="6700"/>
                    <a:pt x="6042" y="6362"/>
                    <a:pt x="6549" y="6151"/>
                  </a:cubicBezTo>
                  <a:cubicBezTo>
                    <a:pt x="6929" y="5982"/>
                    <a:pt x="7352" y="5855"/>
                    <a:pt x="7690" y="5602"/>
                  </a:cubicBezTo>
                  <a:cubicBezTo>
                    <a:pt x="7943" y="5391"/>
                    <a:pt x="8155" y="5137"/>
                    <a:pt x="8324" y="4884"/>
                  </a:cubicBezTo>
                  <a:cubicBezTo>
                    <a:pt x="8535" y="4588"/>
                    <a:pt x="8746" y="4208"/>
                    <a:pt x="8915" y="3870"/>
                  </a:cubicBezTo>
                  <a:cubicBezTo>
                    <a:pt x="9295" y="4018"/>
                    <a:pt x="9697" y="4092"/>
                    <a:pt x="10093" y="4092"/>
                  </a:cubicBezTo>
                  <a:cubicBezTo>
                    <a:pt x="10489" y="4092"/>
                    <a:pt x="10880" y="4018"/>
                    <a:pt x="11239" y="3870"/>
                  </a:cubicBezTo>
                  <a:cubicBezTo>
                    <a:pt x="11577" y="3785"/>
                    <a:pt x="12041" y="3658"/>
                    <a:pt x="11957" y="3278"/>
                  </a:cubicBezTo>
                  <a:cubicBezTo>
                    <a:pt x="11872" y="2898"/>
                    <a:pt x="11619" y="2518"/>
                    <a:pt x="11365" y="2222"/>
                  </a:cubicBezTo>
                  <a:cubicBezTo>
                    <a:pt x="10351" y="1081"/>
                    <a:pt x="8915" y="321"/>
                    <a:pt x="7394" y="67"/>
                  </a:cubicBezTo>
                  <a:cubicBezTo>
                    <a:pt x="7072" y="23"/>
                    <a:pt x="6747" y="1"/>
                    <a:pt x="6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3"/>
            <p:cNvSpPr/>
            <p:nvPr/>
          </p:nvSpPr>
          <p:spPr>
            <a:xfrm>
              <a:off x="5968997" y="2139348"/>
              <a:ext cx="368592" cy="1539398"/>
            </a:xfrm>
            <a:custGeom>
              <a:rect b="b" l="l" r="r" t="t"/>
              <a:pathLst>
                <a:path extrusionOk="0" h="74992" w="17956">
                  <a:moveTo>
                    <a:pt x="15379" y="1"/>
                  </a:moveTo>
                  <a:lnTo>
                    <a:pt x="0" y="73005"/>
                  </a:lnTo>
                  <a:lnTo>
                    <a:pt x="2535" y="74991"/>
                  </a:lnTo>
                  <a:lnTo>
                    <a:pt x="17956" y="1987"/>
                  </a:lnTo>
                  <a:lnTo>
                    <a:pt x="153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3"/>
            <p:cNvSpPr/>
            <p:nvPr/>
          </p:nvSpPr>
          <p:spPr>
            <a:xfrm>
              <a:off x="6021034" y="1882651"/>
              <a:ext cx="913227" cy="1796095"/>
            </a:xfrm>
            <a:custGeom>
              <a:rect b="b" l="l" r="r" t="t"/>
              <a:pathLst>
                <a:path extrusionOk="0" h="87497" w="44488">
                  <a:moveTo>
                    <a:pt x="38868" y="15970"/>
                  </a:moveTo>
                  <a:lnTo>
                    <a:pt x="35995" y="29616"/>
                  </a:lnTo>
                  <a:lnTo>
                    <a:pt x="11914" y="41615"/>
                  </a:lnTo>
                  <a:lnTo>
                    <a:pt x="11914" y="41615"/>
                  </a:lnTo>
                  <a:lnTo>
                    <a:pt x="14787" y="27969"/>
                  </a:lnTo>
                  <a:lnTo>
                    <a:pt x="38868" y="15970"/>
                  </a:lnTo>
                  <a:close/>
                  <a:moveTo>
                    <a:pt x="35700" y="30968"/>
                  </a:moveTo>
                  <a:lnTo>
                    <a:pt x="32827" y="44614"/>
                  </a:lnTo>
                  <a:lnTo>
                    <a:pt x="8746" y="56613"/>
                  </a:lnTo>
                  <a:lnTo>
                    <a:pt x="11661" y="42967"/>
                  </a:lnTo>
                  <a:lnTo>
                    <a:pt x="35700" y="30968"/>
                  </a:lnTo>
                  <a:close/>
                  <a:moveTo>
                    <a:pt x="32531" y="45966"/>
                  </a:moveTo>
                  <a:lnTo>
                    <a:pt x="29658" y="59612"/>
                  </a:lnTo>
                  <a:lnTo>
                    <a:pt x="5619" y="71611"/>
                  </a:lnTo>
                  <a:lnTo>
                    <a:pt x="5619" y="71611"/>
                  </a:lnTo>
                  <a:lnTo>
                    <a:pt x="8492" y="57965"/>
                  </a:lnTo>
                  <a:lnTo>
                    <a:pt x="32531" y="45966"/>
                  </a:lnTo>
                  <a:close/>
                  <a:moveTo>
                    <a:pt x="44487" y="1"/>
                  </a:moveTo>
                  <a:lnTo>
                    <a:pt x="41995" y="1268"/>
                  </a:lnTo>
                  <a:lnTo>
                    <a:pt x="39164" y="14618"/>
                  </a:lnTo>
                  <a:lnTo>
                    <a:pt x="15083" y="26617"/>
                  </a:lnTo>
                  <a:lnTo>
                    <a:pt x="17913" y="13266"/>
                  </a:lnTo>
                  <a:lnTo>
                    <a:pt x="15421" y="14492"/>
                  </a:lnTo>
                  <a:lnTo>
                    <a:pt x="0" y="87496"/>
                  </a:lnTo>
                  <a:lnTo>
                    <a:pt x="2493" y="86229"/>
                  </a:lnTo>
                  <a:lnTo>
                    <a:pt x="5324" y="72963"/>
                  </a:lnTo>
                  <a:lnTo>
                    <a:pt x="29363" y="61007"/>
                  </a:lnTo>
                  <a:lnTo>
                    <a:pt x="26574" y="74230"/>
                  </a:lnTo>
                  <a:lnTo>
                    <a:pt x="29067" y="73005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3"/>
            <p:cNvSpPr/>
            <p:nvPr/>
          </p:nvSpPr>
          <p:spPr>
            <a:xfrm>
              <a:off x="6284669" y="2114201"/>
              <a:ext cx="104095" cy="65934"/>
            </a:xfrm>
            <a:custGeom>
              <a:rect b="b" l="l" r="r" t="t"/>
              <a:pathLst>
                <a:path extrusionOk="0" h="3212" w="5071">
                  <a:moveTo>
                    <a:pt x="2493" y="1"/>
                  </a:moveTo>
                  <a:lnTo>
                    <a:pt x="1" y="1226"/>
                  </a:lnTo>
                  <a:lnTo>
                    <a:pt x="2578" y="3212"/>
                  </a:lnTo>
                  <a:lnTo>
                    <a:pt x="5070" y="1986"/>
                  </a:lnTo>
                  <a:lnTo>
                    <a:pt x="2493" y="1"/>
                  </a:lnTo>
                  <a:close/>
                </a:path>
              </a:pathLst>
            </a:custGeom>
            <a:solidFill>
              <a:srgbClr val="EDB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3"/>
            <p:cNvSpPr/>
            <p:nvPr/>
          </p:nvSpPr>
          <p:spPr>
            <a:xfrm>
              <a:off x="6824973" y="3559276"/>
              <a:ext cx="1325153" cy="749090"/>
            </a:xfrm>
            <a:custGeom>
              <a:rect b="b" l="l" r="r" t="t"/>
              <a:pathLst>
                <a:path extrusionOk="0" h="36492" w="64555">
                  <a:moveTo>
                    <a:pt x="32431" y="1"/>
                  </a:moveTo>
                  <a:cubicBezTo>
                    <a:pt x="30881" y="1"/>
                    <a:pt x="29246" y="386"/>
                    <a:pt x="27968" y="1130"/>
                  </a:cubicBezTo>
                  <a:lnTo>
                    <a:pt x="2577" y="15747"/>
                  </a:lnTo>
                  <a:cubicBezTo>
                    <a:pt x="254" y="17099"/>
                    <a:pt x="0" y="19127"/>
                    <a:pt x="2028" y="20310"/>
                  </a:cubicBezTo>
                  <a:lnTo>
                    <a:pt x="16688" y="28760"/>
                  </a:lnTo>
                  <a:lnTo>
                    <a:pt x="17829" y="36491"/>
                  </a:lnTo>
                  <a:lnTo>
                    <a:pt x="32277" y="36491"/>
                  </a:lnTo>
                  <a:cubicBezTo>
                    <a:pt x="33756" y="36491"/>
                    <a:pt x="35362" y="36111"/>
                    <a:pt x="36587" y="35393"/>
                  </a:cubicBezTo>
                  <a:lnTo>
                    <a:pt x="61978" y="20733"/>
                  </a:lnTo>
                  <a:cubicBezTo>
                    <a:pt x="64301" y="19381"/>
                    <a:pt x="64555" y="17353"/>
                    <a:pt x="62527" y="16212"/>
                  </a:cubicBezTo>
                  <a:lnTo>
                    <a:pt x="35826" y="792"/>
                  </a:lnTo>
                  <a:cubicBezTo>
                    <a:pt x="34913" y="259"/>
                    <a:pt x="33701" y="1"/>
                    <a:pt x="32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3"/>
            <p:cNvSpPr/>
            <p:nvPr/>
          </p:nvSpPr>
          <p:spPr>
            <a:xfrm>
              <a:off x="6627231" y="3792058"/>
              <a:ext cx="945312" cy="516575"/>
            </a:xfrm>
            <a:custGeom>
              <a:rect b="b" l="l" r="r" t="t"/>
              <a:pathLst>
                <a:path extrusionOk="0" h="25165" w="46051">
                  <a:moveTo>
                    <a:pt x="18354" y="1"/>
                  </a:moveTo>
                  <a:cubicBezTo>
                    <a:pt x="17704" y="1"/>
                    <a:pt x="17023" y="160"/>
                    <a:pt x="16477" y="478"/>
                  </a:cubicBezTo>
                  <a:lnTo>
                    <a:pt x="9675" y="4407"/>
                  </a:lnTo>
                  <a:lnTo>
                    <a:pt x="1" y="2971"/>
                  </a:lnTo>
                  <a:lnTo>
                    <a:pt x="1141" y="9984"/>
                  </a:lnTo>
                  <a:lnTo>
                    <a:pt x="1183" y="9984"/>
                  </a:lnTo>
                  <a:cubicBezTo>
                    <a:pt x="1183" y="10280"/>
                    <a:pt x="1352" y="10576"/>
                    <a:pt x="1733" y="10787"/>
                  </a:cubicBezTo>
                  <a:lnTo>
                    <a:pt x="26025" y="24813"/>
                  </a:lnTo>
                  <a:cubicBezTo>
                    <a:pt x="26435" y="25047"/>
                    <a:pt x="26970" y="25164"/>
                    <a:pt x="27528" y="25164"/>
                  </a:cubicBezTo>
                  <a:cubicBezTo>
                    <a:pt x="28178" y="25164"/>
                    <a:pt x="28859" y="25005"/>
                    <a:pt x="29405" y="24686"/>
                  </a:cubicBezTo>
                  <a:lnTo>
                    <a:pt x="43896" y="16321"/>
                  </a:lnTo>
                  <a:cubicBezTo>
                    <a:pt x="44319" y="16068"/>
                    <a:pt x="44572" y="15772"/>
                    <a:pt x="44657" y="15476"/>
                  </a:cubicBezTo>
                  <a:lnTo>
                    <a:pt x="44699" y="15476"/>
                  </a:lnTo>
                  <a:lnTo>
                    <a:pt x="44699" y="15350"/>
                  </a:lnTo>
                  <a:cubicBezTo>
                    <a:pt x="44699" y="15350"/>
                    <a:pt x="44699" y="15307"/>
                    <a:pt x="44741" y="15307"/>
                  </a:cubicBezTo>
                  <a:lnTo>
                    <a:pt x="46051" y="9731"/>
                  </a:lnTo>
                  <a:lnTo>
                    <a:pt x="32743" y="7787"/>
                  </a:lnTo>
                  <a:lnTo>
                    <a:pt x="19857" y="352"/>
                  </a:lnTo>
                  <a:cubicBezTo>
                    <a:pt x="19448" y="118"/>
                    <a:pt x="18912" y="1"/>
                    <a:pt x="18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3"/>
            <p:cNvSpPr/>
            <p:nvPr/>
          </p:nvSpPr>
          <p:spPr>
            <a:xfrm>
              <a:off x="7612428" y="1927340"/>
              <a:ext cx="250641" cy="188627"/>
            </a:xfrm>
            <a:custGeom>
              <a:rect b="b" l="l" r="r" t="t"/>
              <a:pathLst>
                <a:path extrusionOk="0" h="9189" w="12210">
                  <a:moveTo>
                    <a:pt x="2050" y="1"/>
                  </a:moveTo>
                  <a:cubicBezTo>
                    <a:pt x="1865" y="1"/>
                    <a:pt x="1658" y="66"/>
                    <a:pt x="1437" y="189"/>
                  </a:cubicBezTo>
                  <a:cubicBezTo>
                    <a:pt x="634" y="654"/>
                    <a:pt x="0" y="1753"/>
                    <a:pt x="0" y="2640"/>
                  </a:cubicBezTo>
                  <a:cubicBezTo>
                    <a:pt x="0" y="3105"/>
                    <a:pt x="169" y="3400"/>
                    <a:pt x="423" y="3569"/>
                  </a:cubicBezTo>
                  <a:lnTo>
                    <a:pt x="10224" y="9188"/>
                  </a:lnTo>
                  <a:lnTo>
                    <a:pt x="12210" y="5724"/>
                  </a:lnTo>
                  <a:lnTo>
                    <a:pt x="2408" y="105"/>
                  </a:lnTo>
                  <a:cubicBezTo>
                    <a:pt x="2302" y="34"/>
                    <a:pt x="2182" y="1"/>
                    <a:pt x="2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3"/>
            <p:cNvSpPr/>
            <p:nvPr/>
          </p:nvSpPr>
          <p:spPr>
            <a:xfrm>
              <a:off x="7624560" y="1926908"/>
              <a:ext cx="238509" cy="148291"/>
            </a:xfrm>
            <a:custGeom>
              <a:rect b="b" l="l" r="r" t="t"/>
              <a:pathLst>
                <a:path extrusionOk="0" h="7224" w="11619">
                  <a:moveTo>
                    <a:pt x="1462" y="0"/>
                  </a:moveTo>
                  <a:cubicBezTo>
                    <a:pt x="1277" y="0"/>
                    <a:pt x="1068" y="62"/>
                    <a:pt x="846" y="210"/>
                  </a:cubicBezTo>
                  <a:cubicBezTo>
                    <a:pt x="508" y="379"/>
                    <a:pt x="254" y="675"/>
                    <a:pt x="1" y="1013"/>
                  </a:cubicBezTo>
                  <a:lnTo>
                    <a:pt x="10774" y="7224"/>
                  </a:lnTo>
                  <a:lnTo>
                    <a:pt x="11619" y="5745"/>
                  </a:lnTo>
                  <a:lnTo>
                    <a:pt x="1817" y="84"/>
                  </a:lnTo>
                  <a:cubicBezTo>
                    <a:pt x="1712" y="31"/>
                    <a:pt x="1593" y="0"/>
                    <a:pt x="1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3"/>
            <p:cNvSpPr/>
            <p:nvPr/>
          </p:nvSpPr>
          <p:spPr>
            <a:xfrm>
              <a:off x="7536228" y="1947703"/>
              <a:ext cx="233295" cy="156112"/>
            </a:xfrm>
            <a:custGeom>
              <a:rect b="b" l="l" r="r" t="t"/>
              <a:pathLst>
                <a:path extrusionOk="0" h="7605" w="11365">
                  <a:moveTo>
                    <a:pt x="592" y="0"/>
                  </a:moveTo>
                  <a:cubicBezTo>
                    <a:pt x="254" y="465"/>
                    <a:pt x="42" y="1014"/>
                    <a:pt x="0" y="1521"/>
                  </a:cubicBezTo>
                  <a:lnTo>
                    <a:pt x="10562" y="7605"/>
                  </a:lnTo>
                  <a:lnTo>
                    <a:pt x="11365" y="6211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3"/>
            <p:cNvSpPr/>
            <p:nvPr/>
          </p:nvSpPr>
          <p:spPr>
            <a:xfrm>
              <a:off x="7813618" y="2043340"/>
              <a:ext cx="58134" cy="74987"/>
            </a:xfrm>
            <a:custGeom>
              <a:rect b="b" l="l" r="r" t="t"/>
              <a:pathLst>
                <a:path extrusionOk="0" h="3653" w="2832">
                  <a:moveTo>
                    <a:pt x="2058" y="0"/>
                  </a:moveTo>
                  <a:cubicBezTo>
                    <a:pt x="1870" y="0"/>
                    <a:pt x="1659" y="64"/>
                    <a:pt x="1437" y="200"/>
                  </a:cubicBezTo>
                  <a:cubicBezTo>
                    <a:pt x="634" y="622"/>
                    <a:pt x="1" y="1721"/>
                    <a:pt x="1" y="2650"/>
                  </a:cubicBezTo>
                  <a:cubicBezTo>
                    <a:pt x="1" y="3278"/>
                    <a:pt x="318" y="3652"/>
                    <a:pt x="789" y="3652"/>
                  </a:cubicBezTo>
                  <a:cubicBezTo>
                    <a:pt x="983" y="3652"/>
                    <a:pt x="1203" y="3589"/>
                    <a:pt x="1437" y="3453"/>
                  </a:cubicBezTo>
                  <a:cubicBezTo>
                    <a:pt x="2197" y="2988"/>
                    <a:pt x="2831" y="1890"/>
                    <a:pt x="2831" y="1002"/>
                  </a:cubicBezTo>
                  <a:cubicBezTo>
                    <a:pt x="2831" y="374"/>
                    <a:pt x="2514" y="0"/>
                    <a:pt x="205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3"/>
            <p:cNvSpPr/>
            <p:nvPr/>
          </p:nvSpPr>
          <p:spPr>
            <a:xfrm>
              <a:off x="7082531" y="1614069"/>
              <a:ext cx="238509" cy="148065"/>
            </a:xfrm>
            <a:custGeom>
              <a:rect b="b" l="l" r="r" t="t"/>
              <a:pathLst>
                <a:path extrusionOk="0" h="7213" w="11619">
                  <a:moveTo>
                    <a:pt x="1497" y="1"/>
                  </a:moveTo>
                  <a:cubicBezTo>
                    <a:pt x="1298" y="1"/>
                    <a:pt x="1067" y="67"/>
                    <a:pt x="803" y="199"/>
                  </a:cubicBezTo>
                  <a:cubicBezTo>
                    <a:pt x="508" y="368"/>
                    <a:pt x="212" y="664"/>
                    <a:pt x="1" y="1002"/>
                  </a:cubicBezTo>
                  <a:lnTo>
                    <a:pt x="10774" y="7212"/>
                  </a:lnTo>
                  <a:lnTo>
                    <a:pt x="11619" y="5733"/>
                  </a:lnTo>
                  <a:lnTo>
                    <a:pt x="1817" y="72"/>
                  </a:lnTo>
                  <a:cubicBezTo>
                    <a:pt x="1722" y="25"/>
                    <a:pt x="1615" y="1"/>
                    <a:pt x="1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3"/>
            <p:cNvSpPr/>
            <p:nvPr/>
          </p:nvSpPr>
          <p:spPr>
            <a:xfrm>
              <a:off x="7270728" y="1730255"/>
              <a:ext cx="58996" cy="74987"/>
            </a:xfrm>
            <a:custGeom>
              <a:rect b="b" l="l" r="r" t="t"/>
              <a:pathLst>
                <a:path extrusionOk="0" h="3653" w="2874">
                  <a:moveTo>
                    <a:pt x="2085" y="1"/>
                  </a:moveTo>
                  <a:cubicBezTo>
                    <a:pt x="1891" y="1"/>
                    <a:pt x="1671" y="64"/>
                    <a:pt x="1437" y="200"/>
                  </a:cubicBezTo>
                  <a:cubicBezTo>
                    <a:pt x="634" y="623"/>
                    <a:pt x="0" y="1721"/>
                    <a:pt x="0" y="2651"/>
                  </a:cubicBezTo>
                  <a:cubicBezTo>
                    <a:pt x="0" y="3279"/>
                    <a:pt x="339" y="3653"/>
                    <a:pt x="807" y="3653"/>
                  </a:cubicBezTo>
                  <a:cubicBezTo>
                    <a:pt x="1000" y="3653"/>
                    <a:pt x="1215" y="3589"/>
                    <a:pt x="1437" y="3453"/>
                  </a:cubicBezTo>
                  <a:cubicBezTo>
                    <a:pt x="2240" y="2989"/>
                    <a:pt x="2873" y="1890"/>
                    <a:pt x="2873" y="1003"/>
                  </a:cubicBezTo>
                  <a:cubicBezTo>
                    <a:pt x="2873" y="375"/>
                    <a:pt x="2556" y="1"/>
                    <a:pt x="2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3"/>
            <p:cNvSpPr/>
            <p:nvPr/>
          </p:nvSpPr>
          <p:spPr>
            <a:xfrm>
              <a:off x="6851843" y="629488"/>
              <a:ext cx="1267060" cy="1524639"/>
            </a:xfrm>
            <a:custGeom>
              <a:rect b="b" l="l" r="r" t="t"/>
              <a:pathLst>
                <a:path extrusionOk="0" h="74273" w="61725">
                  <a:moveTo>
                    <a:pt x="1" y="0"/>
                  </a:moveTo>
                  <a:lnTo>
                    <a:pt x="3592" y="5239"/>
                  </a:lnTo>
                  <a:lnTo>
                    <a:pt x="8366" y="5661"/>
                  </a:lnTo>
                  <a:lnTo>
                    <a:pt x="11661" y="36080"/>
                  </a:lnTo>
                  <a:cubicBezTo>
                    <a:pt x="11872" y="38150"/>
                    <a:pt x="12929" y="40347"/>
                    <a:pt x="14027" y="40981"/>
                  </a:cubicBezTo>
                  <a:lnTo>
                    <a:pt x="56528" y="65358"/>
                  </a:lnTo>
                  <a:lnTo>
                    <a:pt x="56782" y="73807"/>
                  </a:lnTo>
                  <a:lnTo>
                    <a:pt x="58345" y="74272"/>
                  </a:lnTo>
                  <a:lnTo>
                    <a:pt x="61387" y="67006"/>
                  </a:lnTo>
                  <a:cubicBezTo>
                    <a:pt x="61640" y="66499"/>
                    <a:pt x="61725" y="65738"/>
                    <a:pt x="61640" y="64766"/>
                  </a:cubicBezTo>
                  <a:lnTo>
                    <a:pt x="58345" y="34348"/>
                  </a:lnTo>
                  <a:cubicBezTo>
                    <a:pt x="58092" y="32278"/>
                    <a:pt x="57035" y="30081"/>
                    <a:pt x="55979" y="29447"/>
                  </a:cubicBezTo>
                  <a:lnTo>
                    <a:pt x="9887" y="3000"/>
                  </a:lnTo>
                  <a:cubicBezTo>
                    <a:pt x="9760" y="2915"/>
                    <a:pt x="9633" y="2873"/>
                    <a:pt x="9507" y="287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3"/>
            <p:cNvSpPr/>
            <p:nvPr/>
          </p:nvSpPr>
          <p:spPr>
            <a:xfrm>
              <a:off x="6816392" y="628688"/>
              <a:ext cx="1243330" cy="1537982"/>
            </a:xfrm>
            <a:custGeom>
              <a:rect b="b" l="l" r="r" t="t"/>
              <a:pathLst>
                <a:path extrusionOk="0" h="74923" w="60569">
                  <a:moveTo>
                    <a:pt x="1372" y="1"/>
                  </a:moveTo>
                  <a:cubicBezTo>
                    <a:pt x="495" y="1"/>
                    <a:pt x="0" y="1303"/>
                    <a:pt x="207" y="3335"/>
                  </a:cubicBezTo>
                  <a:lnTo>
                    <a:pt x="4094" y="39288"/>
                  </a:lnTo>
                  <a:cubicBezTo>
                    <a:pt x="4347" y="41738"/>
                    <a:pt x="5615" y="44315"/>
                    <a:pt x="6882" y="45076"/>
                  </a:cubicBezTo>
                  <a:lnTo>
                    <a:pt x="58509" y="74734"/>
                  </a:lnTo>
                  <a:cubicBezTo>
                    <a:pt x="58734" y="74861"/>
                    <a:pt x="58946" y="74922"/>
                    <a:pt x="59141" y="74922"/>
                  </a:cubicBezTo>
                  <a:cubicBezTo>
                    <a:pt x="60041" y="74922"/>
                    <a:pt x="60569" y="73622"/>
                    <a:pt x="60326" y="71607"/>
                  </a:cubicBezTo>
                  <a:lnTo>
                    <a:pt x="56439" y="35654"/>
                  </a:lnTo>
                  <a:cubicBezTo>
                    <a:pt x="56185" y="33204"/>
                    <a:pt x="54918" y="30585"/>
                    <a:pt x="53650" y="29866"/>
                  </a:cubicBezTo>
                  <a:lnTo>
                    <a:pt x="2023" y="208"/>
                  </a:lnTo>
                  <a:cubicBezTo>
                    <a:pt x="1789" y="68"/>
                    <a:pt x="1571" y="1"/>
                    <a:pt x="1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3"/>
            <p:cNvSpPr/>
            <p:nvPr/>
          </p:nvSpPr>
          <p:spPr>
            <a:xfrm>
              <a:off x="6922006" y="752038"/>
              <a:ext cx="1031322" cy="1275517"/>
            </a:xfrm>
            <a:custGeom>
              <a:rect b="b" l="l" r="r" t="t"/>
              <a:pathLst>
                <a:path extrusionOk="0" h="62137" w="50241">
                  <a:moveTo>
                    <a:pt x="1170" y="0"/>
                  </a:moveTo>
                  <a:cubicBezTo>
                    <a:pt x="426" y="0"/>
                    <a:pt x="0" y="1074"/>
                    <a:pt x="174" y="2776"/>
                  </a:cubicBezTo>
                  <a:lnTo>
                    <a:pt x="3427" y="32560"/>
                  </a:lnTo>
                  <a:cubicBezTo>
                    <a:pt x="3638" y="34631"/>
                    <a:pt x="4694" y="36785"/>
                    <a:pt x="5751" y="37377"/>
                  </a:cubicBezTo>
                  <a:lnTo>
                    <a:pt x="48548" y="61965"/>
                  </a:lnTo>
                  <a:cubicBezTo>
                    <a:pt x="48741" y="62081"/>
                    <a:pt x="48922" y="62136"/>
                    <a:pt x="49087" y="62136"/>
                  </a:cubicBezTo>
                  <a:cubicBezTo>
                    <a:pt x="49822" y="62136"/>
                    <a:pt x="50241" y="61044"/>
                    <a:pt x="50069" y="59388"/>
                  </a:cubicBezTo>
                  <a:lnTo>
                    <a:pt x="46858" y="29561"/>
                  </a:lnTo>
                  <a:cubicBezTo>
                    <a:pt x="46604" y="27533"/>
                    <a:pt x="45590" y="25378"/>
                    <a:pt x="44534" y="24745"/>
                  </a:cubicBezTo>
                  <a:lnTo>
                    <a:pt x="1695" y="156"/>
                  </a:lnTo>
                  <a:cubicBezTo>
                    <a:pt x="1507" y="51"/>
                    <a:pt x="1331" y="0"/>
                    <a:pt x="1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3"/>
            <p:cNvSpPr/>
            <p:nvPr/>
          </p:nvSpPr>
          <p:spPr>
            <a:xfrm>
              <a:off x="6922006" y="759838"/>
              <a:ext cx="1026929" cy="1275353"/>
            </a:xfrm>
            <a:custGeom>
              <a:rect b="b" l="l" r="r" t="t"/>
              <a:pathLst>
                <a:path extrusionOk="0" h="62129" w="50027">
                  <a:moveTo>
                    <a:pt x="1170" y="1"/>
                  </a:moveTo>
                  <a:cubicBezTo>
                    <a:pt x="426" y="1"/>
                    <a:pt x="0" y="1074"/>
                    <a:pt x="174" y="2776"/>
                  </a:cubicBezTo>
                  <a:lnTo>
                    <a:pt x="3427" y="32561"/>
                  </a:lnTo>
                  <a:cubicBezTo>
                    <a:pt x="3638" y="34631"/>
                    <a:pt x="4652" y="36785"/>
                    <a:pt x="5751" y="37377"/>
                  </a:cubicBezTo>
                  <a:lnTo>
                    <a:pt x="48548" y="61965"/>
                  </a:lnTo>
                  <a:cubicBezTo>
                    <a:pt x="48736" y="62076"/>
                    <a:pt x="48912" y="62129"/>
                    <a:pt x="49074" y="62129"/>
                  </a:cubicBezTo>
                  <a:cubicBezTo>
                    <a:pt x="49530" y="62129"/>
                    <a:pt x="49870" y="61711"/>
                    <a:pt x="50026" y="60994"/>
                  </a:cubicBezTo>
                  <a:lnTo>
                    <a:pt x="7483" y="36574"/>
                  </a:lnTo>
                  <a:cubicBezTo>
                    <a:pt x="6426" y="35940"/>
                    <a:pt x="5370" y="33786"/>
                    <a:pt x="5159" y="31758"/>
                  </a:cubicBezTo>
                  <a:lnTo>
                    <a:pt x="1948" y="1931"/>
                  </a:lnTo>
                  <a:cubicBezTo>
                    <a:pt x="1864" y="1297"/>
                    <a:pt x="1864" y="748"/>
                    <a:pt x="1948" y="325"/>
                  </a:cubicBezTo>
                  <a:lnTo>
                    <a:pt x="1695" y="156"/>
                  </a:lnTo>
                  <a:cubicBezTo>
                    <a:pt x="1507" y="51"/>
                    <a:pt x="1331" y="1"/>
                    <a:pt x="1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3"/>
            <p:cNvSpPr/>
            <p:nvPr/>
          </p:nvSpPr>
          <p:spPr>
            <a:xfrm>
              <a:off x="6334981" y="2222607"/>
              <a:ext cx="1526363" cy="2002540"/>
            </a:xfrm>
            <a:custGeom>
              <a:rect b="b" l="l" r="r" t="t"/>
              <a:pathLst>
                <a:path extrusionOk="0" h="97554" w="74357">
                  <a:moveTo>
                    <a:pt x="0" y="1"/>
                  </a:moveTo>
                  <a:lnTo>
                    <a:pt x="13224" y="80990"/>
                  </a:lnTo>
                  <a:lnTo>
                    <a:pt x="13224" y="81032"/>
                  </a:lnTo>
                  <a:cubicBezTo>
                    <a:pt x="13308" y="81286"/>
                    <a:pt x="13519" y="81539"/>
                    <a:pt x="13857" y="81751"/>
                  </a:cubicBezTo>
                  <a:lnTo>
                    <a:pt x="40558" y="97171"/>
                  </a:lnTo>
                  <a:cubicBezTo>
                    <a:pt x="41009" y="97426"/>
                    <a:pt x="41606" y="97554"/>
                    <a:pt x="42226" y="97554"/>
                  </a:cubicBezTo>
                  <a:cubicBezTo>
                    <a:pt x="42941" y="97554"/>
                    <a:pt x="43687" y="97384"/>
                    <a:pt x="44276" y="97044"/>
                  </a:cubicBezTo>
                  <a:lnTo>
                    <a:pt x="60245" y="87834"/>
                  </a:lnTo>
                  <a:cubicBezTo>
                    <a:pt x="60752" y="87496"/>
                    <a:pt x="61048" y="87116"/>
                    <a:pt x="61133" y="86736"/>
                  </a:cubicBezTo>
                  <a:lnTo>
                    <a:pt x="74356" y="90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3"/>
            <p:cNvSpPr/>
            <p:nvPr/>
          </p:nvSpPr>
          <p:spPr>
            <a:xfrm>
              <a:off x="6586464" y="3061751"/>
              <a:ext cx="233316" cy="377624"/>
            </a:xfrm>
            <a:custGeom>
              <a:rect b="b" l="l" r="r" t="t"/>
              <a:pathLst>
                <a:path extrusionOk="0" h="18396" w="11366">
                  <a:moveTo>
                    <a:pt x="7078" y="0"/>
                  </a:moveTo>
                  <a:cubicBezTo>
                    <a:pt x="2980" y="0"/>
                    <a:pt x="170" y="3249"/>
                    <a:pt x="170" y="8848"/>
                  </a:cubicBezTo>
                  <a:cubicBezTo>
                    <a:pt x="170" y="10876"/>
                    <a:pt x="550" y="13030"/>
                    <a:pt x="1184" y="15185"/>
                  </a:cubicBezTo>
                  <a:lnTo>
                    <a:pt x="1" y="15185"/>
                  </a:lnTo>
                  <a:lnTo>
                    <a:pt x="3845" y="18396"/>
                  </a:lnTo>
                  <a:lnTo>
                    <a:pt x="5155" y="15143"/>
                  </a:lnTo>
                  <a:lnTo>
                    <a:pt x="3719" y="15143"/>
                  </a:lnTo>
                  <a:cubicBezTo>
                    <a:pt x="3254" y="13579"/>
                    <a:pt x="2958" y="11974"/>
                    <a:pt x="2958" y="10495"/>
                  </a:cubicBezTo>
                  <a:cubicBezTo>
                    <a:pt x="2958" y="6147"/>
                    <a:pt x="5160" y="3620"/>
                    <a:pt x="8348" y="3620"/>
                  </a:cubicBezTo>
                  <a:cubicBezTo>
                    <a:pt x="9280" y="3620"/>
                    <a:pt x="10296" y="3836"/>
                    <a:pt x="11366" y="4285"/>
                  </a:cubicBezTo>
                  <a:lnTo>
                    <a:pt x="11366" y="1032"/>
                  </a:lnTo>
                  <a:cubicBezTo>
                    <a:pt x="9837" y="334"/>
                    <a:pt x="8391" y="0"/>
                    <a:pt x="7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3"/>
            <p:cNvSpPr/>
            <p:nvPr/>
          </p:nvSpPr>
          <p:spPr>
            <a:xfrm>
              <a:off x="6642853" y="3449762"/>
              <a:ext cx="425822" cy="286215"/>
            </a:xfrm>
            <a:custGeom>
              <a:rect b="b" l="l" r="r" t="t"/>
              <a:pathLst>
                <a:path extrusionOk="0" h="13943" w="20744">
                  <a:moveTo>
                    <a:pt x="2450" y="1"/>
                  </a:moveTo>
                  <a:lnTo>
                    <a:pt x="0" y="212"/>
                  </a:lnTo>
                  <a:cubicBezTo>
                    <a:pt x="2281" y="4944"/>
                    <a:pt x="5915" y="9211"/>
                    <a:pt x="9928" y="11577"/>
                  </a:cubicBezTo>
                  <a:cubicBezTo>
                    <a:pt x="11931" y="12724"/>
                    <a:pt x="13826" y="13273"/>
                    <a:pt x="15511" y="13273"/>
                  </a:cubicBezTo>
                  <a:cubicBezTo>
                    <a:pt x="16989" y="13273"/>
                    <a:pt x="18306" y="12851"/>
                    <a:pt x="19392" y="12041"/>
                  </a:cubicBezTo>
                  <a:lnTo>
                    <a:pt x="20744" y="13943"/>
                  </a:lnTo>
                  <a:lnTo>
                    <a:pt x="20744" y="13943"/>
                  </a:lnTo>
                  <a:lnTo>
                    <a:pt x="19730" y="9000"/>
                  </a:lnTo>
                  <a:lnTo>
                    <a:pt x="15970" y="7394"/>
                  </a:lnTo>
                  <a:lnTo>
                    <a:pt x="17068" y="8873"/>
                  </a:lnTo>
                  <a:cubicBezTo>
                    <a:pt x="16257" y="9401"/>
                    <a:pt x="15310" y="9677"/>
                    <a:pt x="14259" y="9677"/>
                  </a:cubicBezTo>
                  <a:cubicBezTo>
                    <a:pt x="12957" y="9677"/>
                    <a:pt x="11494" y="9254"/>
                    <a:pt x="9928" y="8366"/>
                  </a:cubicBezTo>
                  <a:cubicBezTo>
                    <a:pt x="6929" y="6634"/>
                    <a:pt x="4267" y="3465"/>
                    <a:pt x="2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3"/>
            <p:cNvSpPr/>
            <p:nvPr/>
          </p:nvSpPr>
          <p:spPr>
            <a:xfrm>
              <a:off x="6835380" y="3086384"/>
              <a:ext cx="268849" cy="566333"/>
            </a:xfrm>
            <a:custGeom>
              <a:rect b="b" l="l" r="r" t="t"/>
              <a:pathLst>
                <a:path extrusionOk="0" h="27589" w="13097">
                  <a:moveTo>
                    <a:pt x="2788" y="1"/>
                  </a:moveTo>
                  <a:lnTo>
                    <a:pt x="0" y="1606"/>
                  </a:lnTo>
                  <a:lnTo>
                    <a:pt x="2324" y="6380"/>
                  </a:lnTo>
                  <a:lnTo>
                    <a:pt x="2408" y="5028"/>
                  </a:lnTo>
                  <a:cubicBezTo>
                    <a:pt x="6886" y="8619"/>
                    <a:pt x="10266" y="15083"/>
                    <a:pt x="10266" y="20491"/>
                  </a:cubicBezTo>
                  <a:cubicBezTo>
                    <a:pt x="10266" y="22139"/>
                    <a:pt x="9971" y="23491"/>
                    <a:pt x="9421" y="24547"/>
                  </a:cubicBezTo>
                  <a:lnTo>
                    <a:pt x="11872" y="27589"/>
                  </a:lnTo>
                  <a:cubicBezTo>
                    <a:pt x="12632" y="26152"/>
                    <a:pt x="13097" y="24336"/>
                    <a:pt x="13097" y="22139"/>
                  </a:cubicBezTo>
                  <a:cubicBezTo>
                    <a:pt x="13097" y="14999"/>
                    <a:pt x="8534" y="6507"/>
                    <a:pt x="2619" y="1944"/>
                  </a:cubicBezTo>
                  <a:lnTo>
                    <a:pt x="2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3"/>
            <p:cNvSpPr/>
            <p:nvPr/>
          </p:nvSpPr>
          <p:spPr>
            <a:xfrm>
              <a:off x="7200482" y="2389988"/>
              <a:ext cx="660862" cy="1835117"/>
            </a:xfrm>
            <a:custGeom>
              <a:rect b="b" l="l" r="r" t="t"/>
              <a:pathLst>
                <a:path extrusionOk="0" h="89398" w="32194">
                  <a:moveTo>
                    <a:pt x="24927" y="1"/>
                  </a:moveTo>
                  <a:lnTo>
                    <a:pt x="1902" y="15590"/>
                  </a:lnTo>
                  <a:lnTo>
                    <a:pt x="0" y="89397"/>
                  </a:lnTo>
                  <a:cubicBezTo>
                    <a:pt x="761" y="89397"/>
                    <a:pt x="1521" y="89228"/>
                    <a:pt x="2113" y="88890"/>
                  </a:cubicBezTo>
                  <a:lnTo>
                    <a:pt x="18082" y="79680"/>
                  </a:lnTo>
                  <a:cubicBezTo>
                    <a:pt x="18589" y="79385"/>
                    <a:pt x="18885" y="78962"/>
                    <a:pt x="18970" y="78624"/>
                  </a:cubicBezTo>
                  <a:lnTo>
                    <a:pt x="18970" y="78582"/>
                  </a:lnTo>
                  <a:lnTo>
                    <a:pt x="32193" y="888"/>
                  </a:lnTo>
                  <a:lnTo>
                    <a:pt x="24927" y="1"/>
                  </a:lnTo>
                  <a:close/>
                </a:path>
              </a:pathLst>
            </a:cu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3"/>
            <p:cNvSpPr/>
            <p:nvPr/>
          </p:nvSpPr>
          <p:spPr>
            <a:xfrm>
              <a:off x="6324574" y="1872470"/>
              <a:ext cx="1546296" cy="881471"/>
            </a:xfrm>
            <a:custGeom>
              <a:rect b="b" l="l" r="r" t="t"/>
              <a:pathLst>
                <a:path extrusionOk="0" h="42941" w="75328">
                  <a:moveTo>
                    <a:pt x="29864" y="1"/>
                  </a:moveTo>
                  <a:cubicBezTo>
                    <a:pt x="28745" y="1"/>
                    <a:pt x="27572" y="267"/>
                    <a:pt x="26658" y="792"/>
                  </a:cubicBezTo>
                  <a:lnTo>
                    <a:pt x="1901" y="15114"/>
                  </a:lnTo>
                  <a:cubicBezTo>
                    <a:pt x="211" y="16086"/>
                    <a:pt x="0" y="17565"/>
                    <a:pt x="1479" y="18410"/>
                  </a:cubicBezTo>
                  <a:lnTo>
                    <a:pt x="42966" y="42364"/>
                  </a:lnTo>
                  <a:cubicBezTo>
                    <a:pt x="43638" y="42748"/>
                    <a:pt x="44537" y="42940"/>
                    <a:pt x="45477" y="42940"/>
                  </a:cubicBezTo>
                  <a:cubicBezTo>
                    <a:pt x="46604" y="42940"/>
                    <a:pt x="47790" y="42664"/>
                    <a:pt x="48712" y="42111"/>
                  </a:cubicBezTo>
                  <a:lnTo>
                    <a:pt x="73469" y="27831"/>
                  </a:lnTo>
                  <a:cubicBezTo>
                    <a:pt x="75159" y="26859"/>
                    <a:pt x="75328" y="25381"/>
                    <a:pt x="73849" y="24536"/>
                  </a:cubicBezTo>
                  <a:lnTo>
                    <a:pt x="32404" y="581"/>
                  </a:lnTo>
                  <a:cubicBezTo>
                    <a:pt x="31725" y="193"/>
                    <a:pt x="30814" y="1"/>
                    <a:pt x="29864" y="1"/>
                  </a:cubicBezTo>
                  <a:close/>
                </a:path>
              </a:pathLst>
            </a:custGeom>
            <a:solidFill>
              <a:srgbClr val="7D1B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3"/>
            <p:cNvSpPr/>
            <p:nvPr/>
          </p:nvSpPr>
          <p:spPr>
            <a:xfrm>
              <a:off x="6209230" y="1839831"/>
              <a:ext cx="1776984" cy="946544"/>
            </a:xfrm>
            <a:custGeom>
              <a:rect b="b" l="l" r="r" t="t"/>
              <a:pathLst>
                <a:path extrusionOk="0" h="46111" w="86566">
                  <a:moveTo>
                    <a:pt x="34928" y="0"/>
                  </a:moveTo>
                  <a:cubicBezTo>
                    <a:pt x="33724" y="0"/>
                    <a:pt x="32462" y="287"/>
                    <a:pt x="31475" y="861"/>
                  </a:cubicBezTo>
                  <a:lnTo>
                    <a:pt x="10900" y="12733"/>
                  </a:lnTo>
                  <a:lnTo>
                    <a:pt x="11238" y="10621"/>
                  </a:lnTo>
                  <a:lnTo>
                    <a:pt x="2746" y="7241"/>
                  </a:lnTo>
                  <a:lnTo>
                    <a:pt x="0" y="8044"/>
                  </a:lnTo>
                  <a:lnTo>
                    <a:pt x="3464" y="18732"/>
                  </a:lnTo>
                  <a:cubicBezTo>
                    <a:pt x="3591" y="19113"/>
                    <a:pt x="3929" y="19493"/>
                    <a:pt x="4436" y="19788"/>
                  </a:cubicBezTo>
                  <a:lnTo>
                    <a:pt x="48965" y="45517"/>
                  </a:lnTo>
                  <a:cubicBezTo>
                    <a:pt x="49669" y="45917"/>
                    <a:pt x="50621" y="46111"/>
                    <a:pt x="51621" y="46111"/>
                  </a:cubicBezTo>
                  <a:cubicBezTo>
                    <a:pt x="52842" y="46111"/>
                    <a:pt x="54135" y="45822"/>
                    <a:pt x="55134" y="45264"/>
                  </a:cubicBezTo>
                  <a:lnTo>
                    <a:pt x="81707" y="29886"/>
                  </a:lnTo>
                  <a:cubicBezTo>
                    <a:pt x="82426" y="29506"/>
                    <a:pt x="82890" y="28999"/>
                    <a:pt x="83102" y="28492"/>
                  </a:cubicBezTo>
                  <a:lnTo>
                    <a:pt x="83102" y="28449"/>
                  </a:lnTo>
                  <a:lnTo>
                    <a:pt x="83144" y="28449"/>
                  </a:lnTo>
                  <a:cubicBezTo>
                    <a:pt x="83144" y="28407"/>
                    <a:pt x="83186" y="28323"/>
                    <a:pt x="83186" y="28280"/>
                  </a:cubicBezTo>
                  <a:lnTo>
                    <a:pt x="86566" y="18606"/>
                  </a:lnTo>
                  <a:lnTo>
                    <a:pt x="71314" y="18521"/>
                  </a:lnTo>
                  <a:lnTo>
                    <a:pt x="70005" y="19324"/>
                  </a:lnTo>
                  <a:lnTo>
                    <a:pt x="37643" y="608"/>
                  </a:lnTo>
                  <a:cubicBezTo>
                    <a:pt x="36910" y="203"/>
                    <a:pt x="35939" y="0"/>
                    <a:pt x="34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3"/>
            <p:cNvSpPr/>
            <p:nvPr/>
          </p:nvSpPr>
          <p:spPr>
            <a:xfrm>
              <a:off x="7238643" y="2028355"/>
              <a:ext cx="747570" cy="758060"/>
            </a:xfrm>
            <a:custGeom>
              <a:rect b="b" l="l" r="r" t="t"/>
              <a:pathLst>
                <a:path extrusionOk="0" h="36929" w="36418">
                  <a:moveTo>
                    <a:pt x="0" y="0"/>
                  </a:moveTo>
                  <a:lnTo>
                    <a:pt x="0" y="36756"/>
                  </a:lnTo>
                  <a:cubicBezTo>
                    <a:pt x="474" y="36871"/>
                    <a:pt x="987" y="36928"/>
                    <a:pt x="1511" y="36928"/>
                  </a:cubicBezTo>
                  <a:cubicBezTo>
                    <a:pt x="2717" y="36928"/>
                    <a:pt x="3984" y="36627"/>
                    <a:pt x="4986" y="36038"/>
                  </a:cubicBezTo>
                  <a:lnTo>
                    <a:pt x="31602" y="20702"/>
                  </a:lnTo>
                  <a:cubicBezTo>
                    <a:pt x="32278" y="20322"/>
                    <a:pt x="32742" y="19815"/>
                    <a:pt x="32954" y="19350"/>
                  </a:cubicBezTo>
                  <a:lnTo>
                    <a:pt x="32954" y="19265"/>
                  </a:lnTo>
                  <a:cubicBezTo>
                    <a:pt x="32996" y="19181"/>
                    <a:pt x="33038" y="19139"/>
                    <a:pt x="33038" y="19096"/>
                  </a:cubicBezTo>
                  <a:lnTo>
                    <a:pt x="36418" y="9422"/>
                  </a:lnTo>
                  <a:lnTo>
                    <a:pt x="21166" y="9337"/>
                  </a:lnTo>
                  <a:lnTo>
                    <a:pt x="19857" y="10140"/>
                  </a:lnTo>
                  <a:lnTo>
                    <a:pt x="2282" y="0"/>
                  </a:lnTo>
                  <a:close/>
                </a:path>
              </a:pathLst>
            </a:cu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3"/>
            <p:cNvSpPr/>
            <p:nvPr/>
          </p:nvSpPr>
          <p:spPr>
            <a:xfrm>
              <a:off x="6196216" y="1589293"/>
              <a:ext cx="1803875" cy="1028181"/>
            </a:xfrm>
            <a:custGeom>
              <a:rect b="b" l="l" r="r" t="t"/>
              <a:pathLst>
                <a:path extrusionOk="0" h="50088" w="87876">
                  <a:moveTo>
                    <a:pt x="34862" y="0"/>
                  </a:moveTo>
                  <a:cubicBezTo>
                    <a:pt x="33555" y="0"/>
                    <a:pt x="32175" y="321"/>
                    <a:pt x="31095" y="941"/>
                  </a:cubicBezTo>
                  <a:lnTo>
                    <a:pt x="2197" y="17629"/>
                  </a:lnTo>
                  <a:cubicBezTo>
                    <a:pt x="212" y="18770"/>
                    <a:pt x="0" y="20502"/>
                    <a:pt x="1733" y="21474"/>
                  </a:cubicBezTo>
                  <a:lnTo>
                    <a:pt x="50106" y="49400"/>
                  </a:lnTo>
                  <a:cubicBezTo>
                    <a:pt x="50877" y="49862"/>
                    <a:pt x="51920" y="50087"/>
                    <a:pt x="53015" y="50087"/>
                  </a:cubicBezTo>
                  <a:cubicBezTo>
                    <a:pt x="54321" y="50087"/>
                    <a:pt x="55701" y="49767"/>
                    <a:pt x="56781" y="49146"/>
                  </a:cubicBezTo>
                  <a:lnTo>
                    <a:pt x="85679" y="32458"/>
                  </a:lnTo>
                  <a:cubicBezTo>
                    <a:pt x="87665" y="31318"/>
                    <a:pt x="87876" y="29585"/>
                    <a:pt x="86144" y="28614"/>
                  </a:cubicBezTo>
                  <a:lnTo>
                    <a:pt x="37770" y="688"/>
                  </a:lnTo>
                  <a:cubicBezTo>
                    <a:pt x="36999" y="225"/>
                    <a:pt x="35956" y="0"/>
                    <a:pt x="34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3"/>
            <p:cNvSpPr/>
            <p:nvPr/>
          </p:nvSpPr>
          <p:spPr>
            <a:xfrm>
              <a:off x="6331512" y="1666456"/>
              <a:ext cx="1533302" cy="874225"/>
            </a:xfrm>
            <a:custGeom>
              <a:rect b="b" l="l" r="r" t="t"/>
              <a:pathLst>
                <a:path extrusionOk="0" h="42588" w="74695">
                  <a:moveTo>
                    <a:pt x="29657" y="0"/>
                  </a:moveTo>
                  <a:cubicBezTo>
                    <a:pt x="28529" y="0"/>
                    <a:pt x="27338" y="279"/>
                    <a:pt x="26405" y="816"/>
                  </a:cubicBezTo>
                  <a:lnTo>
                    <a:pt x="1859" y="14969"/>
                  </a:lnTo>
                  <a:cubicBezTo>
                    <a:pt x="169" y="15940"/>
                    <a:pt x="0" y="17419"/>
                    <a:pt x="1436" y="18264"/>
                  </a:cubicBezTo>
                  <a:lnTo>
                    <a:pt x="42586" y="42007"/>
                  </a:lnTo>
                  <a:cubicBezTo>
                    <a:pt x="43246" y="42395"/>
                    <a:pt x="44146" y="42587"/>
                    <a:pt x="45091" y="42587"/>
                  </a:cubicBezTo>
                  <a:cubicBezTo>
                    <a:pt x="46203" y="42587"/>
                    <a:pt x="47376" y="42321"/>
                    <a:pt x="48289" y="41796"/>
                  </a:cubicBezTo>
                  <a:lnTo>
                    <a:pt x="72835" y="27601"/>
                  </a:lnTo>
                  <a:cubicBezTo>
                    <a:pt x="74525" y="26629"/>
                    <a:pt x="74694" y="25150"/>
                    <a:pt x="73258" y="24305"/>
                  </a:cubicBezTo>
                  <a:lnTo>
                    <a:pt x="32108" y="562"/>
                  </a:lnTo>
                  <a:cubicBezTo>
                    <a:pt x="31446" y="184"/>
                    <a:pt x="30572" y="0"/>
                    <a:pt x="296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3"/>
            <p:cNvSpPr/>
            <p:nvPr/>
          </p:nvSpPr>
          <p:spPr>
            <a:xfrm>
              <a:off x="6954173" y="1666702"/>
              <a:ext cx="910641" cy="873979"/>
            </a:xfrm>
            <a:custGeom>
              <a:rect b="b" l="l" r="r" t="t"/>
              <a:pathLst>
                <a:path extrusionOk="0" h="42576" w="44362">
                  <a:moveTo>
                    <a:pt x="1" y="1"/>
                  </a:moveTo>
                  <a:lnTo>
                    <a:pt x="1" y="34940"/>
                  </a:lnTo>
                  <a:lnTo>
                    <a:pt x="12253" y="41995"/>
                  </a:lnTo>
                  <a:cubicBezTo>
                    <a:pt x="12932" y="42383"/>
                    <a:pt x="13834" y="42575"/>
                    <a:pt x="14775" y="42575"/>
                  </a:cubicBezTo>
                  <a:cubicBezTo>
                    <a:pt x="15882" y="42575"/>
                    <a:pt x="17043" y="42309"/>
                    <a:pt x="17956" y="41784"/>
                  </a:cubicBezTo>
                  <a:lnTo>
                    <a:pt x="42502" y="27589"/>
                  </a:lnTo>
                  <a:cubicBezTo>
                    <a:pt x="44192" y="26617"/>
                    <a:pt x="44361" y="25138"/>
                    <a:pt x="42925" y="24293"/>
                  </a:cubicBezTo>
                  <a:lnTo>
                    <a:pt x="1775" y="550"/>
                  </a:lnTo>
                  <a:cubicBezTo>
                    <a:pt x="1268" y="254"/>
                    <a:pt x="635" y="85"/>
                    <a:pt x="1" y="1"/>
                  </a:cubicBezTo>
                  <a:close/>
                </a:path>
              </a:pathLst>
            </a:cu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3"/>
            <p:cNvSpPr/>
            <p:nvPr/>
          </p:nvSpPr>
          <p:spPr>
            <a:xfrm>
              <a:off x="8092012" y="3973582"/>
              <a:ext cx="82397" cy="325238"/>
            </a:xfrm>
            <a:custGeom>
              <a:rect b="b" l="l" r="r" t="t"/>
              <a:pathLst>
                <a:path extrusionOk="0" h="15844" w="4014">
                  <a:moveTo>
                    <a:pt x="0" y="0"/>
                  </a:moveTo>
                  <a:lnTo>
                    <a:pt x="1437" y="14661"/>
                  </a:lnTo>
                  <a:lnTo>
                    <a:pt x="4014" y="15843"/>
                  </a:lnTo>
                  <a:lnTo>
                    <a:pt x="2577" y="1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3"/>
            <p:cNvSpPr/>
            <p:nvPr/>
          </p:nvSpPr>
          <p:spPr>
            <a:xfrm>
              <a:off x="8058183" y="3632764"/>
              <a:ext cx="83280" cy="334762"/>
            </a:xfrm>
            <a:custGeom>
              <a:rect b="b" l="l" r="r" t="t"/>
              <a:pathLst>
                <a:path extrusionOk="0" h="16308" w="4057">
                  <a:moveTo>
                    <a:pt x="0" y="0"/>
                  </a:moveTo>
                  <a:lnTo>
                    <a:pt x="1479" y="15083"/>
                  </a:lnTo>
                  <a:lnTo>
                    <a:pt x="4056" y="16308"/>
                  </a:lnTo>
                  <a:lnTo>
                    <a:pt x="2578" y="1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3"/>
            <p:cNvSpPr/>
            <p:nvPr/>
          </p:nvSpPr>
          <p:spPr>
            <a:xfrm>
              <a:off x="8024354" y="3292788"/>
              <a:ext cx="83280" cy="333921"/>
            </a:xfrm>
            <a:custGeom>
              <a:rect b="b" l="l" r="r" t="t"/>
              <a:pathLst>
                <a:path extrusionOk="0" h="16267" w="4057">
                  <a:moveTo>
                    <a:pt x="1" y="1"/>
                  </a:moveTo>
                  <a:lnTo>
                    <a:pt x="1522" y="15083"/>
                  </a:lnTo>
                  <a:lnTo>
                    <a:pt x="4057" y="16266"/>
                  </a:lnTo>
                  <a:lnTo>
                    <a:pt x="4057" y="16266"/>
                  </a:lnTo>
                  <a:lnTo>
                    <a:pt x="2578" y="1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3"/>
            <p:cNvSpPr/>
            <p:nvPr/>
          </p:nvSpPr>
          <p:spPr>
            <a:xfrm>
              <a:off x="7618484" y="3942360"/>
              <a:ext cx="522979" cy="296622"/>
            </a:xfrm>
            <a:custGeom>
              <a:rect b="b" l="l" r="r" t="t"/>
              <a:pathLst>
                <a:path extrusionOk="0" h="14450" w="25477">
                  <a:moveTo>
                    <a:pt x="22899" y="1"/>
                  </a:moveTo>
                  <a:lnTo>
                    <a:pt x="1" y="13266"/>
                  </a:lnTo>
                  <a:lnTo>
                    <a:pt x="2578" y="14449"/>
                  </a:lnTo>
                  <a:lnTo>
                    <a:pt x="25476" y="1226"/>
                  </a:lnTo>
                  <a:lnTo>
                    <a:pt x="228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3"/>
            <p:cNvSpPr/>
            <p:nvPr/>
          </p:nvSpPr>
          <p:spPr>
            <a:xfrm>
              <a:off x="7991407" y="2952832"/>
              <a:ext cx="83280" cy="333921"/>
            </a:xfrm>
            <a:custGeom>
              <a:rect b="b" l="l" r="r" t="t"/>
              <a:pathLst>
                <a:path extrusionOk="0" h="16267" w="4057">
                  <a:moveTo>
                    <a:pt x="0" y="1"/>
                  </a:moveTo>
                  <a:lnTo>
                    <a:pt x="1479" y="15041"/>
                  </a:lnTo>
                  <a:lnTo>
                    <a:pt x="4056" y="16266"/>
                  </a:lnTo>
                  <a:lnTo>
                    <a:pt x="2535" y="12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F95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3"/>
            <p:cNvSpPr/>
            <p:nvPr/>
          </p:nvSpPr>
          <p:spPr>
            <a:xfrm>
              <a:off x="7584675" y="3602404"/>
              <a:ext cx="522959" cy="296622"/>
            </a:xfrm>
            <a:custGeom>
              <a:rect b="b" l="l" r="r" t="t"/>
              <a:pathLst>
                <a:path extrusionOk="0" h="14450" w="25476">
                  <a:moveTo>
                    <a:pt x="22941" y="0"/>
                  </a:moveTo>
                  <a:lnTo>
                    <a:pt x="0" y="13224"/>
                  </a:lnTo>
                  <a:lnTo>
                    <a:pt x="2577" y="14449"/>
                  </a:lnTo>
                  <a:lnTo>
                    <a:pt x="25476" y="1183"/>
                  </a:lnTo>
                  <a:lnTo>
                    <a:pt x="22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3"/>
            <p:cNvSpPr/>
            <p:nvPr/>
          </p:nvSpPr>
          <p:spPr>
            <a:xfrm>
              <a:off x="7958440" y="2588592"/>
              <a:ext cx="104957" cy="55527"/>
            </a:xfrm>
            <a:custGeom>
              <a:rect b="b" l="l" r="r" t="t"/>
              <a:pathLst>
                <a:path extrusionOk="0" h="2705" w="5113">
                  <a:moveTo>
                    <a:pt x="2536" y="0"/>
                  </a:moveTo>
                  <a:lnTo>
                    <a:pt x="1" y="1479"/>
                  </a:lnTo>
                  <a:lnTo>
                    <a:pt x="2536" y="2704"/>
                  </a:lnTo>
                  <a:lnTo>
                    <a:pt x="5113" y="122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rgbClr val="EDB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3"/>
            <p:cNvSpPr/>
            <p:nvPr/>
          </p:nvSpPr>
          <p:spPr>
            <a:xfrm>
              <a:off x="7958440" y="2618952"/>
              <a:ext cx="82418" cy="327824"/>
            </a:xfrm>
            <a:custGeom>
              <a:rect b="b" l="l" r="r" t="t"/>
              <a:pathLst>
                <a:path extrusionOk="0" h="15970" w="4015">
                  <a:moveTo>
                    <a:pt x="1" y="0"/>
                  </a:moveTo>
                  <a:lnTo>
                    <a:pt x="1437" y="14745"/>
                  </a:lnTo>
                  <a:lnTo>
                    <a:pt x="4015" y="15970"/>
                  </a:lnTo>
                  <a:lnTo>
                    <a:pt x="2536" y="12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95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3"/>
            <p:cNvSpPr/>
            <p:nvPr/>
          </p:nvSpPr>
          <p:spPr>
            <a:xfrm>
              <a:off x="7551708" y="3261565"/>
              <a:ext cx="522979" cy="297485"/>
            </a:xfrm>
            <a:custGeom>
              <a:rect b="b" l="l" r="r" t="t"/>
              <a:pathLst>
                <a:path extrusionOk="0" h="14492" w="25477">
                  <a:moveTo>
                    <a:pt x="22899" y="1"/>
                  </a:moveTo>
                  <a:lnTo>
                    <a:pt x="1" y="13267"/>
                  </a:lnTo>
                  <a:lnTo>
                    <a:pt x="2536" y="14492"/>
                  </a:lnTo>
                  <a:lnTo>
                    <a:pt x="25476" y="1226"/>
                  </a:lnTo>
                  <a:lnTo>
                    <a:pt x="228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3"/>
            <p:cNvSpPr/>
            <p:nvPr/>
          </p:nvSpPr>
          <p:spPr>
            <a:xfrm>
              <a:off x="7517899" y="2921610"/>
              <a:ext cx="522959" cy="297485"/>
            </a:xfrm>
            <a:custGeom>
              <a:rect b="b" l="l" r="r" t="t"/>
              <a:pathLst>
                <a:path extrusionOk="0" h="14492" w="25476">
                  <a:moveTo>
                    <a:pt x="22898" y="1"/>
                  </a:moveTo>
                  <a:lnTo>
                    <a:pt x="0" y="13267"/>
                  </a:lnTo>
                  <a:lnTo>
                    <a:pt x="2577" y="14492"/>
                  </a:lnTo>
                  <a:lnTo>
                    <a:pt x="25476" y="1226"/>
                  </a:lnTo>
                  <a:lnTo>
                    <a:pt x="228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3"/>
            <p:cNvSpPr/>
            <p:nvPr/>
          </p:nvSpPr>
          <p:spPr>
            <a:xfrm>
              <a:off x="7435502" y="2921610"/>
              <a:ext cx="215970" cy="1679868"/>
            </a:xfrm>
            <a:custGeom>
              <a:rect b="b" l="l" r="r" t="t"/>
              <a:pathLst>
                <a:path extrusionOk="0" h="81835" w="10521">
                  <a:moveTo>
                    <a:pt x="1" y="1"/>
                  </a:moveTo>
                  <a:lnTo>
                    <a:pt x="7943" y="80610"/>
                  </a:lnTo>
                  <a:lnTo>
                    <a:pt x="10520" y="81835"/>
                  </a:lnTo>
                  <a:lnTo>
                    <a:pt x="2578" y="1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3"/>
            <p:cNvSpPr/>
            <p:nvPr/>
          </p:nvSpPr>
          <p:spPr>
            <a:xfrm>
              <a:off x="7488401" y="2613738"/>
              <a:ext cx="738046" cy="1987739"/>
            </a:xfrm>
            <a:custGeom>
              <a:rect b="b" l="l" r="r" t="t"/>
              <a:pathLst>
                <a:path extrusionOk="0" h="96833" w="35954">
                  <a:moveTo>
                    <a:pt x="27039" y="17745"/>
                  </a:moveTo>
                  <a:lnTo>
                    <a:pt x="28518" y="32785"/>
                  </a:lnTo>
                  <a:lnTo>
                    <a:pt x="5620" y="46051"/>
                  </a:lnTo>
                  <a:lnTo>
                    <a:pt x="4141" y="30968"/>
                  </a:lnTo>
                  <a:lnTo>
                    <a:pt x="27039" y="17745"/>
                  </a:lnTo>
                  <a:close/>
                  <a:moveTo>
                    <a:pt x="28687" y="34306"/>
                  </a:moveTo>
                  <a:lnTo>
                    <a:pt x="30166" y="49346"/>
                  </a:lnTo>
                  <a:lnTo>
                    <a:pt x="7267" y="62612"/>
                  </a:lnTo>
                  <a:lnTo>
                    <a:pt x="5789" y="47572"/>
                  </a:lnTo>
                  <a:lnTo>
                    <a:pt x="28687" y="34306"/>
                  </a:lnTo>
                  <a:close/>
                  <a:moveTo>
                    <a:pt x="30335" y="50867"/>
                  </a:moveTo>
                  <a:lnTo>
                    <a:pt x="31813" y="65907"/>
                  </a:lnTo>
                  <a:lnTo>
                    <a:pt x="8915" y="79173"/>
                  </a:lnTo>
                  <a:lnTo>
                    <a:pt x="7436" y="64133"/>
                  </a:lnTo>
                  <a:lnTo>
                    <a:pt x="30335" y="50867"/>
                  </a:lnTo>
                  <a:close/>
                  <a:moveTo>
                    <a:pt x="28011" y="1"/>
                  </a:moveTo>
                  <a:lnTo>
                    <a:pt x="25434" y="1479"/>
                  </a:lnTo>
                  <a:lnTo>
                    <a:pt x="26913" y="16224"/>
                  </a:lnTo>
                  <a:lnTo>
                    <a:pt x="4014" y="29490"/>
                  </a:lnTo>
                  <a:lnTo>
                    <a:pt x="2536" y="14745"/>
                  </a:lnTo>
                  <a:lnTo>
                    <a:pt x="1" y="16182"/>
                  </a:lnTo>
                  <a:lnTo>
                    <a:pt x="7943" y="96833"/>
                  </a:lnTo>
                  <a:lnTo>
                    <a:pt x="10478" y="95354"/>
                  </a:lnTo>
                  <a:lnTo>
                    <a:pt x="9042" y="80694"/>
                  </a:lnTo>
                  <a:lnTo>
                    <a:pt x="31940" y="67428"/>
                  </a:lnTo>
                  <a:lnTo>
                    <a:pt x="33419" y="82088"/>
                  </a:lnTo>
                  <a:lnTo>
                    <a:pt x="35954" y="80610"/>
                  </a:lnTo>
                  <a:lnTo>
                    <a:pt x="280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3"/>
            <p:cNvSpPr/>
            <p:nvPr/>
          </p:nvSpPr>
          <p:spPr>
            <a:xfrm>
              <a:off x="7435502" y="2891249"/>
              <a:ext cx="104957" cy="55527"/>
            </a:xfrm>
            <a:custGeom>
              <a:rect b="b" l="l" r="r" t="t"/>
              <a:pathLst>
                <a:path extrusionOk="0" h="2705" w="5113">
                  <a:moveTo>
                    <a:pt x="2535" y="1"/>
                  </a:moveTo>
                  <a:lnTo>
                    <a:pt x="1" y="1480"/>
                  </a:lnTo>
                  <a:lnTo>
                    <a:pt x="2578" y="2705"/>
                  </a:lnTo>
                  <a:lnTo>
                    <a:pt x="5113" y="122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3"/>
            <p:cNvSpPr/>
            <p:nvPr/>
          </p:nvSpPr>
          <p:spPr>
            <a:xfrm>
              <a:off x="7777203" y="1937788"/>
              <a:ext cx="233295" cy="336733"/>
            </a:xfrm>
            <a:custGeom>
              <a:rect b="b" l="l" r="r" t="t"/>
              <a:pathLst>
                <a:path extrusionOk="0" h="16404" w="11365">
                  <a:moveTo>
                    <a:pt x="5235" y="0"/>
                  </a:moveTo>
                  <a:cubicBezTo>
                    <a:pt x="4740" y="0"/>
                    <a:pt x="4244" y="61"/>
                    <a:pt x="3760" y="187"/>
                  </a:cubicBezTo>
                  <a:cubicBezTo>
                    <a:pt x="2831" y="399"/>
                    <a:pt x="1986" y="821"/>
                    <a:pt x="1268" y="1455"/>
                  </a:cubicBezTo>
                  <a:cubicBezTo>
                    <a:pt x="972" y="1708"/>
                    <a:pt x="676" y="2004"/>
                    <a:pt x="507" y="2384"/>
                  </a:cubicBezTo>
                  <a:cubicBezTo>
                    <a:pt x="338" y="2680"/>
                    <a:pt x="254" y="3060"/>
                    <a:pt x="211" y="3398"/>
                  </a:cubicBezTo>
                  <a:cubicBezTo>
                    <a:pt x="85" y="3948"/>
                    <a:pt x="0" y="4497"/>
                    <a:pt x="0" y="5046"/>
                  </a:cubicBezTo>
                  <a:cubicBezTo>
                    <a:pt x="0" y="5595"/>
                    <a:pt x="169" y="5933"/>
                    <a:pt x="296" y="6440"/>
                  </a:cubicBezTo>
                  <a:cubicBezTo>
                    <a:pt x="465" y="6947"/>
                    <a:pt x="127" y="7496"/>
                    <a:pt x="42" y="8088"/>
                  </a:cubicBezTo>
                  <a:cubicBezTo>
                    <a:pt x="0" y="8553"/>
                    <a:pt x="127" y="9017"/>
                    <a:pt x="254" y="9440"/>
                  </a:cubicBezTo>
                  <a:cubicBezTo>
                    <a:pt x="507" y="10158"/>
                    <a:pt x="761" y="10918"/>
                    <a:pt x="1014" y="11637"/>
                  </a:cubicBezTo>
                  <a:cubicBezTo>
                    <a:pt x="1225" y="12270"/>
                    <a:pt x="1986" y="12397"/>
                    <a:pt x="2535" y="12693"/>
                  </a:cubicBezTo>
                  <a:cubicBezTo>
                    <a:pt x="2958" y="12904"/>
                    <a:pt x="3169" y="13284"/>
                    <a:pt x="3338" y="13749"/>
                  </a:cubicBezTo>
                  <a:cubicBezTo>
                    <a:pt x="3465" y="14087"/>
                    <a:pt x="3591" y="14425"/>
                    <a:pt x="3676" y="14721"/>
                  </a:cubicBezTo>
                  <a:cubicBezTo>
                    <a:pt x="3803" y="15016"/>
                    <a:pt x="3887" y="15439"/>
                    <a:pt x="4056" y="15692"/>
                  </a:cubicBezTo>
                  <a:cubicBezTo>
                    <a:pt x="4225" y="15946"/>
                    <a:pt x="4690" y="15988"/>
                    <a:pt x="4943" y="16073"/>
                  </a:cubicBezTo>
                  <a:cubicBezTo>
                    <a:pt x="5323" y="16199"/>
                    <a:pt x="5661" y="16326"/>
                    <a:pt x="6042" y="16368"/>
                  </a:cubicBezTo>
                  <a:cubicBezTo>
                    <a:pt x="6240" y="16393"/>
                    <a:pt x="6438" y="16403"/>
                    <a:pt x="6636" y="16403"/>
                  </a:cubicBezTo>
                  <a:cubicBezTo>
                    <a:pt x="7114" y="16403"/>
                    <a:pt x="7592" y="16344"/>
                    <a:pt x="8070" y="16284"/>
                  </a:cubicBezTo>
                  <a:cubicBezTo>
                    <a:pt x="8703" y="16157"/>
                    <a:pt x="9379" y="16030"/>
                    <a:pt x="9971" y="15735"/>
                  </a:cubicBezTo>
                  <a:cubicBezTo>
                    <a:pt x="10435" y="15481"/>
                    <a:pt x="11238" y="14932"/>
                    <a:pt x="11280" y="14341"/>
                  </a:cubicBezTo>
                  <a:cubicBezTo>
                    <a:pt x="11323" y="14003"/>
                    <a:pt x="11111" y="13580"/>
                    <a:pt x="11027" y="13242"/>
                  </a:cubicBezTo>
                  <a:cubicBezTo>
                    <a:pt x="10942" y="12862"/>
                    <a:pt x="10858" y="12482"/>
                    <a:pt x="10731" y="12101"/>
                  </a:cubicBezTo>
                  <a:cubicBezTo>
                    <a:pt x="10604" y="11552"/>
                    <a:pt x="10478" y="11045"/>
                    <a:pt x="10520" y="10496"/>
                  </a:cubicBezTo>
                  <a:cubicBezTo>
                    <a:pt x="10562" y="9947"/>
                    <a:pt x="10731" y="9397"/>
                    <a:pt x="10858" y="8848"/>
                  </a:cubicBezTo>
                  <a:cubicBezTo>
                    <a:pt x="11111" y="7877"/>
                    <a:pt x="11365" y="6863"/>
                    <a:pt x="11323" y="5891"/>
                  </a:cubicBezTo>
                  <a:cubicBezTo>
                    <a:pt x="11238" y="4074"/>
                    <a:pt x="10351" y="2300"/>
                    <a:pt x="8914" y="1201"/>
                  </a:cubicBezTo>
                  <a:cubicBezTo>
                    <a:pt x="7870" y="433"/>
                    <a:pt x="6556" y="0"/>
                    <a:pt x="5235" y="0"/>
                  </a:cubicBezTo>
                  <a:close/>
                </a:path>
              </a:pathLst>
            </a:custGeom>
            <a:solidFill>
              <a:srgbClr val="874A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3"/>
            <p:cNvSpPr/>
            <p:nvPr/>
          </p:nvSpPr>
          <p:spPr>
            <a:xfrm>
              <a:off x="7555177" y="2256067"/>
              <a:ext cx="104957" cy="111177"/>
            </a:xfrm>
            <a:custGeom>
              <a:rect b="b" l="l" r="r" t="t"/>
              <a:pathLst>
                <a:path extrusionOk="0" h="5416" w="5113">
                  <a:moveTo>
                    <a:pt x="356" y="1"/>
                  </a:moveTo>
                  <a:cubicBezTo>
                    <a:pt x="325" y="1"/>
                    <a:pt x="291" y="6"/>
                    <a:pt x="254" y="18"/>
                  </a:cubicBezTo>
                  <a:cubicBezTo>
                    <a:pt x="85" y="61"/>
                    <a:pt x="1" y="314"/>
                    <a:pt x="43" y="483"/>
                  </a:cubicBezTo>
                  <a:cubicBezTo>
                    <a:pt x="85" y="652"/>
                    <a:pt x="254" y="779"/>
                    <a:pt x="423" y="906"/>
                  </a:cubicBezTo>
                  <a:cubicBezTo>
                    <a:pt x="550" y="990"/>
                    <a:pt x="719" y="1075"/>
                    <a:pt x="930" y="1117"/>
                  </a:cubicBezTo>
                  <a:cubicBezTo>
                    <a:pt x="1057" y="1159"/>
                    <a:pt x="1184" y="1159"/>
                    <a:pt x="1268" y="1244"/>
                  </a:cubicBezTo>
                  <a:cubicBezTo>
                    <a:pt x="1437" y="1370"/>
                    <a:pt x="1522" y="1582"/>
                    <a:pt x="1606" y="1793"/>
                  </a:cubicBezTo>
                  <a:cubicBezTo>
                    <a:pt x="1648" y="1962"/>
                    <a:pt x="1733" y="2173"/>
                    <a:pt x="1775" y="2342"/>
                  </a:cubicBezTo>
                  <a:cubicBezTo>
                    <a:pt x="1860" y="2553"/>
                    <a:pt x="1902" y="2765"/>
                    <a:pt x="1944" y="2976"/>
                  </a:cubicBezTo>
                  <a:cubicBezTo>
                    <a:pt x="1986" y="3398"/>
                    <a:pt x="1648" y="3821"/>
                    <a:pt x="1395" y="4159"/>
                  </a:cubicBezTo>
                  <a:cubicBezTo>
                    <a:pt x="1184" y="4454"/>
                    <a:pt x="930" y="4750"/>
                    <a:pt x="592" y="4961"/>
                  </a:cubicBezTo>
                  <a:cubicBezTo>
                    <a:pt x="795" y="5038"/>
                    <a:pt x="1028" y="5053"/>
                    <a:pt x="1264" y="5053"/>
                  </a:cubicBezTo>
                  <a:cubicBezTo>
                    <a:pt x="1422" y="5053"/>
                    <a:pt x="1581" y="5046"/>
                    <a:pt x="1733" y="5046"/>
                  </a:cubicBezTo>
                  <a:cubicBezTo>
                    <a:pt x="2451" y="5046"/>
                    <a:pt x="3169" y="5173"/>
                    <a:pt x="3845" y="5384"/>
                  </a:cubicBezTo>
                  <a:cubicBezTo>
                    <a:pt x="3866" y="5405"/>
                    <a:pt x="3888" y="5416"/>
                    <a:pt x="3903" y="5416"/>
                  </a:cubicBezTo>
                  <a:cubicBezTo>
                    <a:pt x="3919" y="5416"/>
                    <a:pt x="3930" y="5405"/>
                    <a:pt x="3930" y="5384"/>
                  </a:cubicBezTo>
                  <a:cubicBezTo>
                    <a:pt x="3972" y="5384"/>
                    <a:pt x="3972" y="5384"/>
                    <a:pt x="3972" y="5342"/>
                  </a:cubicBezTo>
                  <a:cubicBezTo>
                    <a:pt x="4014" y="5257"/>
                    <a:pt x="3972" y="5173"/>
                    <a:pt x="4014" y="5088"/>
                  </a:cubicBezTo>
                  <a:cubicBezTo>
                    <a:pt x="4014" y="4961"/>
                    <a:pt x="4057" y="4919"/>
                    <a:pt x="4099" y="4835"/>
                  </a:cubicBezTo>
                  <a:cubicBezTo>
                    <a:pt x="4268" y="4581"/>
                    <a:pt x="4437" y="4370"/>
                    <a:pt x="4606" y="4159"/>
                  </a:cubicBezTo>
                  <a:cubicBezTo>
                    <a:pt x="4733" y="3948"/>
                    <a:pt x="4901" y="3736"/>
                    <a:pt x="4986" y="3483"/>
                  </a:cubicBezTo>
                  <a:cubicBezTo>
                    <a:pt x="5070" y="3229"/>
                    <a:pt x="5113" y="2976"/>
                    <a:pt x="4986" y="2722"/>
                  </a:cubicBezTo>
                  <a:cubicBezTo>
                    <a:pt x="4944" y="2596"/>
                    <a:pt x="4859" y="2511"/>
                    <a:pt x="4733" y="2469"/>
                  </a:cubicBezTo>
                  <a:cubicBezTo>
                    <a:pt x="4648" y="2427"/>
                    <a:pt x="4564" y="2427"/>
                    <a:pt x="4479" y="2427"/>
                  </a:cubicBezTo>
                  <a:cubicBezTo>
                    <a:pt x="4141" y="2427"/>
                    <a:pt x="3845" y="2300"/>
                    <a:pt x="3634" y="2046"/>
                  </a:cubicBezTo>
                  <a:cubicBezTo>
                    <a:pt x="3381" y="1666"/>
                    <a:pt x="3127" y="1244"/>
                    <a:pt x="2874" y="863"/>
                  </a:cubicBezTo>
                  <a:lnTo>
                    <a:pt x="2916" y="863"/>
                  </a:lnTo>
                  <a:cubicBezTo>
                    <a:pt x="2789" y="694"/>
                    <a:pt x="2705" y="525"/>
                    <a:pt x="2536" y="441"/>
                  </a:cubicBezTo>
                  <a:cubicBezTo>
                    <a:pt x="2367" y="356"/>
                    <a:pt x="2198" y="356"/>
                    <a:pt x="2029" y="314"/>
                  </a:cubicBezTo>
                  <a:cubicBezTo>
                    <a:pt x="1522" y="272"/>
                    <a:pt x="1057" y="187"/>
                    <a:pt x="550" y="61"/>
                  </a:cubicBezTo>
                  <a:cubicBezTo>
                    <a:pt x="490" y="31"/>
                    <a:pt x="430" y="1"/>
                    <a:pt x="356" y="1"/>
                  </a:cubicBezTo>
                  <a:close/>
                </a:path>
              </a:pathLst>
            </a:custGeom>
            <a:solidFill>
              <a:srgbClr val="874A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3"/>
            <p:cNvSpPr/>
            <p:nvPr/>
          </p:nvSpPr>
          <p:spPr>
            <a:xfrm>
              <a:off x="7612428" y="2299790"/>
              <a:ext cx="193410" cy="124910"/>
            </a:xfrm>
            <a:custGeom>
              <a:rect b="b" l="l" r="r" t="t"/>
              <a:pathLst>
                <a:path extrusionOk="0" h="6085" w="9422">
                  <a:moveTo>
                    <a:pt x="1268" y="1"/>
                  </a:moveTo>
                  <a:cubicBezTo>
                    <a:pt x="1141" y="1"/>
                    <a:pt x="972" y="43"/>
                    <a:pt x="887" y="170"/>
                  </a:cubicBezTo>
                  <a:cubicBezTo>
                    <a:pt x="592" y="423"/>
                    <a:pt x="338" y="677"/>
                    <a:pt x="169" y="1015"/>
                  </a:cubicBezTo>
                  <a:cubicBezTo>
                    <a:pt x="0" y="1353"/>
                    <a:pt x="0" y="1775"/>
                    <a:pt x="42" y="2155"/>
                  </a:cubicBezTo>
                  <a:cubicBezTo>
                    <a:pt x="85" y="2451"/>
                    <a:pt x="85" y="2958"/>
                    <a:pt x="296" y="3212"/>
                  </a:cubicBezTo>
                  <a:cubicBezTo>
                    <a:pt x="423" y="3296"/>
                    <a:pt x="3929" y="4859"/>
                    <a:pt x="4732" y="5155"/>
                  </a:cubicBezTo>
                  <a:cubicBezTo>
                    <a:pt x="5661" y="5451"/>
                    <a:pt x="6591" y="5747"/>
                    <a:pt x="7520" y="6085"/>
                  </a:cubicBezTo>
                  <a:lnTo>
                    <a:pt x="7689" y="6085"/>
                  </a:lnTo>
                  <a:cubicBezTo>
                    <a:pt x="7731" y="6085"/>
                    <a:pt x="7774" y="6042"/>
                    <a:pt x="7816" y="6000"/>
                  </a:cubicBezTo>
                  <a:cubicBezTo>
                    <a:pt x="8492" y="5451"/>
                    <a:pt x="8999" y="4690"/>
                    <a:pt x="9210" y="3845"/>
                  </a:cubicBezTo>
                  <a:cubicBezTo>
                    <a:pt x="9421" y="2958"/>
                    <a:pt x="9337" y="2029"/>
                    <a:pt x="8957" y="1226"/>
                  </a:cubicBezTo>
                  <a:cubicBezTo>
                    <a:pt x="8281" y="1184"/>
                    <a:pt x="2704" y="297"/>
                    <a:pt x="2197" y="212"/>
                  </a:cubicBezTo>
                  <a:cubicBezTo>
                    <a:pt x="1901" y="128"/>
                    <a:pt x="1563" y="1"/>
                    <a:pt x="12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3"/>
            <p:cNvSpPr/>
            <p:nvPr/>
          </p:nvSpPr>
          <p:spPr>
            <a:xfrm>
              <a:off x="7813618" y="3566522"/>
              <a:ext cx="236785" cy="166909"/>
            </a:xfrm>
            <a:custGeom>
              <a:rect b="b" l="l" r="r" t="t"/>
              <a:pathLst>
                <a:path extrusionOk="0" h="8131" w="11535">
                  <a:moveTo>
                    <a:pt x="3521" y="1"/>
                  </a:moveTo>
                  <a:cubicBezTo>
                    <a:pt x="3362" y="1"/>
                    <a:pt x="3202" y="6"/>
                    <a:pt x="3042" y="16"/>
                  </a:cubicBezTo>
                  <a:cubicBezTo>
                    <a:pt x="2071" y="16"/>
                    <a:pt x="1015" y="227"/>
                    <a:pt x="423" y="988"/>
                  </a:cubicBezTo>
                  <a:cubicBezTo>
                    <a:pt x="254" y="1157"/>
                    <a:pt x="170" y="1368"/>
                    <a:pt x="85" y="1622"/>
                  </a:cubicBezTo>
                  <a:cubicBezTo>
                    <a:pt x="1" y="2002"/>
                    <a:pt x="170" y="2467"/>
                    <a:pt x="381" y="2805"/>
                  </a:cubicBezTo>
                  <a:cubicBezTo>
                    <a:pt x="719" y="3269"/>
                    <a:pt x="1226" y="3565"/>
                    <a:pt x="1733" y="3818"/>
                  </a:cubicBezTo>
                  <a:cubicBezTo>
                    <a:pt x="2240" y="4072"/>
                    <a:pt x="2789" y="4241"/>
                    <a:pt x="3296" y="4494"/>
                  </a:cubicBezTo>
                  <a:cubicBezTo>
                    <a:pt x="4352" y="5001"/>
                    <a:pt x="5239" y="5762"/>
                    <a:pt x="6084" y="6522"/>
                  </a:cubicBezTo>
                  <a:cubicBezTo>
                    <a:pt x="6507" y="6860"/>
                    <a:pt x="6887" y="7283"/>
                    <a:pt x="7309" y="7621"/>
                  </a:cubicBezTo>
                  <a:cubicBezTo>
                    <a:pt x="7732" y="7959"/>
                    <a:pt x="8492" y="8086"/>
                    <a:pt x="8999" y="8128"/>
                  </a:cubicBezTo>
                  <a:cubicBezTo>
                    <a:pt x="9050" y="8130"/>
                    <a:pt x="9101" y="8131"/>
                    <a:pt x="9152" y="8131"/>
                  </a:cubicBezTo>
                  <a:cubicBezTo>
                    <a:pt x="10244" y="8131"/>
                    <a:pt x="11327" y="7691"/>
                    <a:pt x="11408" y="6480"/>
                  </a:cubicBezTo>
                  <a:cubicBezTo>
                    <a:pt x="11534" y="4579"/>
                    <a:pt x="9718" y="3185"/>
                    <a:pt x="8366" y="2129"/>
                  </a:cubicBezTo>
                  <a:cubicBezTo>
                    <a:pt x="7352" y="1326"/>
                    <a:pt x="6296" y="523"/>
                    <a:pt x="5070" y="185"/>
                  </a:cubicBezTo>
                  <a:cubicBezTo>
                    <a:pt x="4554" y="56"/>
                    <a:pt x="4038" y="1"/>
                    <a:pt x="3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3"/>
            <p:cNvSpPr/>
            <p:nvPr/>
          </p:nvSpPr>
          <p:spPr>
            <a:xfrm>
              <a:off x="7924631" y="2712599"/>
              <a:ext cx="238509" cy="930471"/>
            </a:xfrm>
            <a:custGeom>
              <a:rect b="b" l="l" r="r" t="t"/>
              <a:pathLst>
                <a:path extrusionOk="0" h="45328" w="11619">
                  <a:moveTo>
                    <a:pt x="7647" y="1"/>
                  </a:moveTo>
                  <a:cubicBezTo>
                    <a:pt x="7858" y="212"/>
                    <a:pt x="7394" y="930"/>
                    <a:pt x="7182" y="1015"/>
                  </a:cubicBezTo>
                  <a:cubicBezTo>
                    <a:pt x="7114" y="1044"/>
                    <a:pt x="7037" y="1055"/>
                    <a:pt x="6954" y="1055"/>
                  </a:cubicBezTo>
                  <a:cubicBezTo>
                    <a:pt x="6679" y="1055"/>
                    <a:pt x="6344" y="930"/>
                    <a:pt x="6084" y="930"/>
                  </a:cubicBezTo>
                  <a:cubicBezTo>
                    <a:pt x="6018" y="928"/>
                    <a:pt x="5952" y="926"/>
                    <a:pt x="5885" y="926"/>
                  </a:cubicBezTo>
                  <a:cubicBezTo>
                    <a:pt x="4886" y="926"/>
                    <a:pt x="3834" y="1223"/>
                    <a:pt x="3042" y="1818"/>
                  </a:cubicBezTo>
                  <a:cubicBezTo>
                    <a:pt x="2408" y="2325"/>
                    <a:pt x="2028" y="3085"/>
                    <a:pt x="1817" y="3845"/>
                  </a:cubicBezTo>
                  <a:cubicBezTo>
                    <a:pt x="1310" y="5578"/>
                    <a:pt x="1395" y="7437"/>
                    <a:pt x="1395" y="9253"/>
                  </a:cubicBezTo>
                  <a:cubicBezTo>
                    <a:pt x="1521" y="15421"/>
                    <a:pt x="1141" y="21590"/>
                    <a:pt x="1901" y="27673"/>
                  </a:cubicBezTo>
                  <a:cubicBezTo>
                    <a:pt x="1732" y="27589"/>
                    <a:pt x="1606" y="27504"/>
                    <a:pt x="1479" y="27335"/>
                  </a:cubicBezTo>
                  <a:cubicBezTo>
                    <a:pt x="1479" y="28476"/>
                    <a:pt x="1437" y="29617"/>
                    <a:pt x="1437" y="30715"/>
                  </a:cubicBezTo>
                  <a:cubicBezTo>
                    <a:pt x="1395" y="32363"/>
                    <a:pt x="1352" y="33968"/>
                    <a:pt x="1226" y="35616"/>
                  </a:cubicBezTo>
                  <a:cubicBezTo>
                    <a:pt x="1014" y="38109"/>
                    <a:pt x="507" y="40559"/>
                    <a:pt x="43" y="43009"/>
                  </a:cubicBezTo>
                  <a:cubicBezTo>
                    <a:pt x="43" y="43136"/>
                    <a:pt x="0" y="43305"/>
                    <a:pt x="43" y="43474"/>
                  </a:cubicBezTo>
                  <a:cubicBezTo>
                    <a:pt x="85" y="43601"/>
                    <a:pt x="169" y="43728"/>
                    <a:pt x="254" y="43812"/>
                  </a:cubicBezTo>
                  <a:cubicBezTo>
                    <a:pt x="1092" y="44779"/>
                    <a:pt x="2347" y="45327"/>
                    <a:pt x="3608" y="45327"/>
                  </a:cubicBezTo>
                  <a:cubicBezTo>
                    <a:pt x="4000" y="45327"/>
                    <a:pt x="4393" y="45274"/>
                    <a:pt x="4774" y="45164"/>
                  </a:cubicBezTo>
                  <a:cubicBezTo>
                    <a:pt x="5450" y="43009"/>
                    <a:pt x="6126" y="40855"/>
                    <a:pt x="6760" y="38700"/>
                  </a:cubicBezTo>
                  <a:cubicBezTo>
                    <a:pt x="7436" y="36630"/>
                    <a:pt x="8070" y="34517"/>
                    <a:pt x="8323" y="32321"/>
                  </a:cubicBezTo>
                  <a:cubicBezTo>
                    <a:pt x="8450" y="31264"/>
                    <a:pt x="8492" y="30208"/>
                    <a:pt x="8408" y="29152"/>
                  </a:cubicBezTo>
                  <a:cubicBezTo>
                    <a:pt x="8323" y="28476"/>
                    <a:pt x="8196" y="27842"/>
                    <a:pt x="8027" y="27166"/>
                  </a:cubicBezTo>
                  <a:cubicBezTo>
                    <a:pt x="7858" y="26490"/>
                    <a:pt x="7858" y="25730"/>
                    <a:pt x="7858" y="25012"/>
                  </a:cubicBezTo>
                  <a:cubicBezTo>
                    <a:pt x="7689" y="20914"/>
                    <a:pt x="8070" y="16858"/>
                    <a:pt x="8957" y="12887"/>
                  </a:cubicBezTo>
                  <a:cubicBezTo>
                    <a:pt x="9041" y="12464"/>
                    <a:pt x="9168" y="12084"/>
                    <a:pt x="9337" y="11704"/>
                  </a:cubicBezTo>
                  <a:cubicBezTo>
                    <a:pt x="9464" y="11366"/>
                    <a:pt x="9675" y="11070"/>
                    <a:pt x="9844" y="10774"/>
                  </a:cubicBezTo>
                  <a:cubicBezTo>
                    <a:pt x="11618" y="7310"/>
                    <a:pt x="10436" y="2578"/>
                    <a:pt x="7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3"/>
            <p:cNvSpPr/>
            <p:nvPr/>
          </p:nvSpPr>
          <p:spPr>
            <a:xfrm>
              <a:off x="7738180" y="3610307"/>
              <a:ext cx="249779" cy="174237"/>
            </a:xfrm>
            <a:custGeom>
              <a:rect b="b" l="l" r="r" t="t"/>
              <a:pathLst>
                <a:path extrusionOk="0" h="8488" w="12168">
                  <a:moveTo>
                    <a:pt x="1430" y="0"/>
                  </a:moveTo>
                  <a:cubicBezTo>
                    <a:pt x="1197" y="0"/>
                    <a:pt x="970" y="23"/>
                    <a:pt x="761" y="80"/>
                  </a:cubicBezTo>
                  <a:cubicBezTo>
                    <a:pt x="296" y="249"/>
                    <a:pt x="127" y="756"/>
                    <a:pt x="85" y="1179"/>
                  </a:cubicBezTo>
                  <a:cubicBezTo>
                    <a:pt x="0" y="2150"/>
                    <a:pt x="380" y="3122"/>
                    <a:pt x="972" y="3882"/>
                  </a:cubicBezTo>
                  <a:cubicBezTo>
                    <a:pt x="1563" y="4643"/>
                    <a:pt x="2366" y="5192"/>
                    <a:pt x="3211" y="5699"/>
                  </a:cubicBezTo>
                  <a:cubicBezTo>
                    <a:pt x="3718" y="5995"/>
                    <a:pt x="4352" y="6037"/>
                    <a:pt x="4943" y="6079"/>
                  </a:cubicBezTo>
                  <a:cubicBezTo>
                    <a:pt x="5408" y="6164"/>
                    <a:pt x="5999" y="6164"/>
                    <a:pt x="6422" y="6459"/>
                  </a:cubicBezTo>
                  <a:cubicBezTo>
                    <a:pt x="7182" y="6966"/>
                    <a:pt x="7858" y="7727"/>
                    <a:pt x="8703" y="8149"/>
                  </a:cubicBezTo>
                  <a:cubicBezTo>
                    <a:pt x="9126" y="8403"/>
                    <a:pt x="9633" y="8487"/>
                    <a:pt x="10140" y="8487"/>
                  </a:cubicBezTo>
                  <a:cubicBezTo>
                    <a:pt x="10351" y="8487"/>
                    <a:pt x="10604" y="8445"/>
                    <a:pt x="10815" y="8318"/>
                  </a:cubicBezTo>
                  <a:cubicBezTo>
                    <a:pt x="11745" y="7938"/>
                    <a:pt x="12167" y="6671"/>
                    <a:pt x="11998" y="5741"/>
                  </a:cubicBezTo>
                  <a:cubicBezTo>
                    <a:pt x="11872" y="5023"/>
                    <a:pt x="11449" y="4516"/>
                    <a:pt x="11069" y="3967"/>
                  </a:cubicBezTo>
                  <a:cubicBezTo>
                    <a:pt x="10647" y="3333"/>
                    <a:pt x="10055" y="2742"/>
                    <a:pt x="9421" y="2277"/>
                  </a:cubicBezTo>
                  <a:cubicBezTo>
                    <a:pt x="8450" y="1559"/>
                    <a:pt x="7267" y="1221"/>
                    <a:pt x="6084" y="883"/>
                  </a:cubicBezTo>
                  <a:cubicBezTo>
                    <a:pt x="4859" y="503"/>
                    <a:pt x="3549" y="249"/>
                    <a:pt x="2281" y="80"/>
                  </a:cubicBezTo>
                  <a:cubicBezTo>
                    <a:pt x="2003" y="34"/>
                    <a:pt x="1712" y="0"/>
                    <a:pt x="1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3"/>
            <p:cNvSpPr/>
            <p:nvPr/>
          </p:nvSpPr>
          <p:spPr>
            <a:xfrm>
              <a:off x="7772851" y="2750759"/>
              <a:ext cx="290546" cy="946749"/>
            </a:xfrm>
            <a:custGeom>
              <a:rect b="b" l="l" r="r" t="t"/>
              <a:pathLst>
                <a:path extrusionOk="0" h="46121" w="14154">
                  <a:moveTo>
                    <a:pt x="11070" y="1"/>
                  </a:moveTo>
                  <a:cubicBezTo>
                    <a:pt x="11577" y="297"/>
                    <a:pt x="10267" y="1479"/>
                    <a:pt x="10014" y="1606"/>
                  </a:cubicBezTo>
                  <a:cubicBezTo>
                    <a:pt x="9253" y="1902"/>
                    <a:pt x="8282" y="1902"/>
                    <a:pt x="7437" y="2155"/>
                  </a:cubicBezTo>
                  <a:cubicBezTo>
                    <a:pt x="6423" y="2451"/>
                    <a:pt x="5451" y="2831"/>
                    <a:pt x="4437" y="3169"/>
                  </a:cubicBezTo>
                  <a:cubicBezTo>
                    <a:pt x="3888" y="3338"/>
                    <a:pt x="3222" y="3529"/>
                    <a:pt x="2610" y="3529"/>
                  </a:cubicBezTo>
                  <a:cubicBezTo>
                    <a:pt x="1997" y="3529"/>
                    <a:pt x="1437" y="3338"/>
                    <a:pt x="1099" y="2747"/>
                  </a:cubicBezTo>
                  <a:cubicBezTo>
                    <a:pt x="1" y="5493"/>
                    <a:pt x="212" y="8831"/>
                    <a:pt x="466" y="11661"/>
                  </a:cubicBezTo>
                  <a:cubicBezTo>
                    <a:pt x="761" y="14576"/>
                    <a:pt x="3508" y="24293"/>
                    <a:pt x="4015" y="26406"/>
                  </a:cubicBezTo>
                  <a:cubicBezTo>
                    <a:pt x="4564" y="28687"/>
                    <a:pt x="4564" y="31011"/>
                    <a:pt x="4606" y="33334"/>
                  </a:cubicBezTo>
                  <a:cubicBezTo>
                    <a:pt x="4690" y="36841"/>
                    <a:pt x="5197" y="40348"/>
                    <a:pt x="5197" y="43896"/>
                  </a:cubicBezTo>
                  <a:cubicBezTo>
                    <a:pt x="5197" y="44023"/>
                    <a:pt x="5197" y="44150"/>
                    <a:pt x="5240" y="44277"/>
                  </a:cubicBezTo>
                  <a:cubicBezTo>
                    <a:pt x="5282" y="44403"/>
                    <a:pt x="5366" y="44446"/>
                    <a:pt x="5409" y="44530"/>
                  </a:cubicBezTo>
                  <a:cubicBezTo>
                    <a:pt x="5916" y="45079"/>
                    <a:pt x="6507" y="45586"/>
                    <a:pt x="7225" y="45882"/>
                  </a:cubicBezTo>
                  <a:cubicBezTo>
                    <a:pt x="7596" y="46035"/>
                    <a:pt x="7990" y="46120"/>
                    <a:pt x="8377" y="46120"/>
                  </a:cubicBezTo>
                  <a:cubicBezTo>
                    <a:pt x="8739" y="46120"/>
                    <a:pt x="9095" y="46045"/>
                    <a:pt x="9422" y="45882"/>
                  </a:cubicBezTo>
                  <a:cubicBezTo>
                    <a:pt x="10690" y="41700"/>
                    <a:pt x="11323" y="37348"/>
                    <a:pt x="11366" y="32996"/>
                  </a:cubicBezTo>
                  <a:cubicBezTo>
                    <a:pt x="11366" y="32067"/>
                    <a:pt x="11323" y="31095"/>
                    <a:pt x="11197" y="30124"/>
                  </a:cubicBezTo>
                  <a:cubicBezTo>
                    <a:pt x="10985" y="28476"/>
                    <a:pt x="10732" y="26828"/>
                    <a:pt x="10647" y="25181"/>
                  </a:cubicBezTo>
                  <a:cubicBezTo>
                    <a:pt x="10521" y="23533"/>
                    <a:pt x="10816" y="22012"/>
                    <a:pt x="10901" y="20407"/>
                  </a:cubicBezTo>
                  <a:cubicBezTo>
                    <a:pt x="11028" y="18379"/>
                    <a:pt x="10985" y="16351"/>
                    <a:pt x="11112" y="14323"/>
                  </a:cubicBezTo>
                  <a:cubicBezTo>
                    <a:pt x="11154" y="13605"/>
                    <a:pt x="11450" y="13055"/>
                    <a:pt x="11830" y="12506"/>
                  </a:cubicBezTo>
                  <a:cubicBezTo>
                    <a:pt x="11957" y="12337"/>
                    <a:pt x="12042" y="12168"/>
                    <a:pt x="12168" y="11999"/>
                  </a:cubicBezTo>
                  <a:cubicBezTo>
                    <a:pt x="12718" y="11197"/>
                    <a:pt x="13182" y="10309"/>
                    <a:pt x="13478" y="9380"/>
                  </a:cubicBezTo>
                  <a:cubicBezTo>
                    <a:pt x="14069" y="7563"/>
                    <a:pt x="14154" y="5535"/>
                    <a:pt x="13647" y="3676"/>
                  </a:cubicBezTo>
                  <a:cubicBezTo>
                    <a:pt x="13225" y="2198"/>
                    <a:pt x="12380" y="761"/>
                    <a:pt x="1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3"/>
            <p:cNvSpPr/>
            <p:nvPr/>
          </p:nvSpPr>
          <p:spPr>
            <a:xfrm>
              <a:off x="7675735" y="2202182"/>
              <a:ext cx="431036" cy="696416"/>
            </a:xfrm>
            <a:custGeom>
              <a:rect b="b" l="l" r="r" t="t"/>
              <a:pathLst>
                <a:path extrusionOk="0" h="33926" w="20998">
                  <a:moveTo>
                    <a:pt x="15961" y="1"/>
                  </a:moveTo>
                  <a:cubicBezTo>
                    <a:pt x="15229" y="1"/>
                    <a:pt x="14430" y="400"/>
                    <a:pt x="13773" y="573"/>
                  </a:cubicBezTo>
                  <a:cubicBezTo>
                    <a:pt x="11956" y="1123"/>
                    <a:pt x="10140" y="1798"/>
                    <a:pt x="8492" y="2770"/>
                  </a:cubicBezTo>
                  <a:cubicBezTo>
                    <a:pt x="5450" y="4545"/>
                    <a:pt x="3127" y="7248"/>
                    <a:pt x="845" y="9952"/>
                  </a:cubicBezTo>
                  <a:cubicBezTo>
                    <a:pt x="507" y="10333"/>
                    <a:pt x="127" y="10797"/>
                    <a:pt x="85" y="11347"/>
                  </a:cubicBezTo>
                  <a:cubicBezTo>
                    <a:pt x="0" y="12023"/>
                    <a:pt x="423" y="12656"/>
                    <a:pt x="845" y="13205"/>
                  </a:cubicBezTo>
                  <a:cubicBezTo>
                    <a:pt x="2789" y="16036"/>
                    <a:pt x="3887" y="19416"/>
                    <a:pt x="4436" y="22796"/>
                  </a:cubicBezTo>
                  <a:cubicBezTo>
                    <a:pt x="5028" y="26218"/>
                    <a:pt x="5028" y="29682"/>
                    <a:pt x="4985" y="33146"/>
                  </a:cubicBezTo>
                  <a:cubicBezTo>
                    <a:pt x="5851" y="33723"/>
                    <a:pt x="6862" y="33926"/>
                    <a:pt x="7899" y="33926"/>
                  </a:cubicBezTo>
                  <a:cubicBezTo>
                    <a:pt x="8533" y="33926"/>
                    <a:pt x="9177" y="33850"/>
                    <a:pt x="9802" y="33738"/>
                  </a:cubicBezTo>
                  <a:cubicBezTo>
                    <a:pt x="12125" y="33358"/>
                    <a:pt x="14407" y="32513"/>
                    <a:pt x="16435" y="31288"/>
                  </a:cubicBezTo>
                  <a:cubicBezTo>
                    <a:pt x="17491" y="30696"/>
                    <a:pt x="18463" y="29978"/>
                    <a:pt x="19350" y="29175"/>
                  </a:cubicBezTo>
                  <a:cubicBezTo>
                    <a:pt x="20110" y="28499"/>
                    <a:pt x="20997" y="27316"/>
                    <a:pt x="20955" y="26260"/>
                  </a:cubicBezTo>
                  <a:cubicBezTo>
                    <a:pt x="20955" y="25880"/>
                    <a:pt x="20828" y="25542"/>
                    <a:pt x="20744" y="25204"/>
                  </a:cubicBezTo>
                  <a:cubicBezTo>
                    <a:pt x="20490" y="24486"/>
                    <a:pt x="20279" y="23767"/>
                    <a:pt x="20026" y="23049"/>
                  </a:cubicBezTo>
                  <a:cubicBezTo>
                    <a:pt x="19814" y="22373"/>
                    <a:pt x="19603" y="21697"/>
                    <a:pt x="19476" y="20979"/>
                  </a:cubicBezTo>
                  <a:cubicBezTo>
                    <a:pt x="19350" y="20219"/>
                    <a:pt x="19392" y="19543"/>
                    <a:pt x="19392" y="18824"/>
                  </a:cubicBezTo>
                  <a:cubicBezTo>
                    <a:pt x="19392" y="16881"/>
                    <a:pt x="19476" y="14980"/>
                    <a:pt x="19561" y="13079"/>
                  </a:cubicBezTo>
                  <a:cubicBezTo>
                    <a:pt x="19603" y="11389"/>
                    <a:pt x="19688" y="9699"/>
                    <a:pt x="19688" y="8009"/>
                  </a:cubicBezTo>
                  <a:cubicBezTo>
                    <a:pt x="19603" y="6784"/>
                    <a:pt x="19645" y="5516"/>
                    <a:pt x="19350" y="4333"/>
                  </a:cubicBezTo>
                  <a:cubicBezTo>
                    <a:pt x="19265" y="4080"/>
                    <a:pt x="19223" y="3826"/>
                    <a:pt x="19138" y="3615"/>
                  </a:cubicBezTo>
                  <a:cubicBezTo>
                    <a:pt x="18716" y="2474"/>
                    <a:pt x="17702" y="447"/>
                    <a:pt x="16435" y="66"/>
                  </a:cubicBezTo>
                  <a:cubicBezTo>
                    <a:pt x="16281" y="20"/>
                    <a:pt x="16123" y="1"/>
                    <a:pt x="159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3"/>
            <p:cNvSpPr/>
            <p:nvPr/>
          </p:nvSpPr>
          <p:spPr>
            <a:xfrm>
              <a:off x="7779789" y="1908598"/>
              <a:ext cx="256737" cy="252796"/>
            </a:xfrm>
            <a:custGeom>
              <a:rect b="b" l="l" r="r" t="t"/>
              <a:pathLst>
                <a:path extrusionOk="0" h="12315" w="12507">
                  <a:moveTo>
                    <a:pt x="5709" y="0"/>
                  </a:moveTo>
                  <a:cubicBezTo>
                    <a:pt x="4866" y="0"/>
                    <a:pt x="4029" y="142"/>
                    <a:pt x="3254" y="426"/>
                  </a:cubicBezTo>
                  <a:cubicBezTo>
                    <a:pt x="1987" y="933"/>
                    <a:pt x="550" y="2032"/>
                    <a:pt x="170" y="3384"/>
                  </a:cubicBezTo>
                  <a:cubicBezTo>
                    <a:pt x="43" y="3764"/>
                    <a:pt x="1" y="4187"/>
                    <a:pt x="85" y="4567"/>
                  </a:cubicBezTo>
                  <a:cubicBezTo>
                    <a:pt x="254" y="5370"/>
                    <a:pt x="719" y="6003"/>
                    <a:pt x="1015" y="6721"/>
                  </a:cubicBezTo>
                  <a:cubicBezTo>
                    <a:pt x="1268" y="7355"/>
                    <a:pt x="1015" y="8073"/>
                    <a:pt x="1395" y="8707"/>
                  </a:cubicBezTo>
                  <a:cubicBezTo>
                    <a:pt x="1508" y="8858"/>
                    <a:pt x="1656" y="9009"/>
                    <a:pt x="1837" y="9009"/>
                  </a:cubicBezTo>
                  <a:cubicBezTo>
                    <a:pt x="1858" y="9009"/>
                    <a:pt x="1880" y="9007"/>
                    <a:pt x="1902" y="9003"/>
                  </a:cubicBezTo>
                  <a:cubicBezTo>
                    <a:pt x="2113" y="9003"/>
                    <a:pt x="2240" y="8749"/>
                    <a:pt x="2409" y="8580"/>
                  </a:cubicBezTo>
                  <a:cubicBezTo>
                    <a:pt x="2552" y="8461"/>
                    <a:pt x="2735" y="8409"/>
                    <a:pt x="2928" y="8409"/>
                  </a:cubicBezTo>
                  <a:cubicBezTo>
                    <a:pt x="3078" y="8409"/>
                    <a:pt x="3233" y="8441"/>
                    <a:pt x="3381" y="8496"/>
                  </a:cubicBezTo>
                  <a:cubicBezTo>
                    <a:pt x="3719" y="8623"/>
                    <a:pt x="3930" y="8876"/>
                    <a:pt x="4183" y="9172"/>
                  </a:cubicBezTo>
                  <a:cubicBezTo>
                    <a:pt x="4817" y="9975"/>
                    <a:pt x="5282" y="10988"/>
                    <a:pt x="6127" y="11622"/>
                  </a:cubicBezTo>
                  <a:cubicBezTo>
                    <a:pt x="6680" y="12065"/>
                    <a:pt x="7394" y="12314"/>
                    <a:pt x="8101" y="12314"/>
                  </a:cubicBezTo>
                  <a:cubicBezTo>
                    <a:pt x="8204" y="12314"/>
                    <a:pt x="8306" y="12309"/>
                    <a:pt x="8408" y="12298"/>
                  </a:cubicBezTo>
                  <a:cubicBezTo>
                    <a:pt x="9760" y="12129"/>
                    <a:pt x="10985" y="11157"/>
                    <a:pt x="11619" y="10059"/>
                  </a:cubicBezTo>
                  <a:cubicBezTo>
                    <a:pt x="12295" y="8834"/>
                    <a:pt x="12506" y="7397"/>
                    <a:pt x="12295" y="6003"/>
                  </a:cubicBezTo>
                  <a:cubicBezTo>
                    <a:pt x="12126" y="4736"/>
                    <a:pt x="11746" y="3342"/>
                    <a:pt x="10943" y="2285"/>
                  </a:cubicBezTo>
                  <a:cubicBezTo>
                    <a:pt x="10098" y="1145"/>
                    <a:pt x="8704" y="469"/>
                    <a:pt x="7310" y="173"/>
                  </a:cubicBezTo>
                  <a:cubicBezTo>
                    <a:pt x="6784" y="58"/>
                    <a:pt x="6246" y="0"/>
                    <a:pt x="5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3"/>
            <p:cNvSpPr/>
            <p:nvPr/>
          </p:nvSpPr>
          <p:spPr>
            <a:xfrm>
              <a:off x="7923769" y="2075179"/>
              <a:ext cx="151780" cy="151801"/>
            </a:xfrm>
            <a:custGeom>
              <a:rect b="b" l="l" r="r" t="t"/>
              <a:pathLst>
                <a:path extrusionOk="0" h="7395" w="7394">
                  <a:moveTo>
                    <a:pt x="3676" y="1"/>
                  </a:moveTo>
                  <a:cubicBezTo>
                    <a:pt x="1648" y="1"/>
                    <a:pt x="0" y="1648"/>
                    <a:pt x="0" y="3676"/>
                  </a:cubicBezTo>
                  <a:cubicBezTo>
                    <a:pt x="0" y="5746"/>
                    <a:pt x="1648" y="7394"/>
                    <a:pt x="3676" y="7394"/>
                  </a:cubicBezTo>
                  <a:cubicBezTo>
                    <a:pt x="5746" y="7394"/>
                    <a:pt x="7393" y="5746"/>
                    <a:pt x="7393" y="3676"/>
                  </a:cubicBezTo>
                  <a:cubicBezTo>
                    <a:pt x="7393" y="1648"/>
                    <a:pt x="5746" y="1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3"/>
            <p:cNvSpPr/>
            <p:nvPr/>
          </p:nvSpPr>
          <p:spPr>
            <a:xfrm>
              <a:off x="6846650" y="1624703"/>
              <a:ext cx="146587" cy="186698"/>
            </a:xfrm>
            <a:custGeom>
              <a:rect b="b" l="l" r="r" t="t"/>
              <a:pathLst>
                <a:path extrusionOk="0" h="9095" w="7141">
                  <a:moveTo>
                    <a:pt x="1933" y="0"/>
                  </a:moveTo>
                  <a:cubicBezTo>
                    <a:pt x="1925" y="0"/>
                    <a:pt x="1915" y="5"/>
                    <a:pt x="1901" y="19"/>
                  </a:cubicBezTo>
                  <a:lnTo>
                    <a:pt x="1859" y="19"/>
                  </a:lnTo>
                  <a:cubicBezTo>
                    <a:pt x="1859" y="103"/>
                    <a:pt x="1859" y="188"/>
                    <a:pt x="1859" y="272"/>
                  </a:cubicBezTo>
                  <a:cubicBezTo>
                    <a:pt x="1901" y="610"/>
                    <a:pt x="1268" y="779"/>
                    <a:pt x="1014" y="864"/>
                  </a:cubicBezTo>
                  <a:cubicBezTo>
                    <a:pt x="803" y="948"/>
                    <a:pt x="592" y="991"/>
                    <a:pt x="423" y="1075"/>
                  </a:cubicBezTo>
                  <a:cubicBezTo>
                    <a:pt x="211" y="1202"/>
                    <a:pt x="43" y="1371"/>
                    <a:pt x="0" y="1582"/>
                  </a:cubicBezTo>
                  <a:cubicBezTo>
                    <a:pt x="0" y="1624"/>
                    <a:pt x="0" y="1709"/>
                    <a:pt x="0" y="1751"/>
                  </a:cubicBezTo>
                  <a:cubicBezTo>
                    <a:pt x="0" y="1836"/>
                    <a:pt x="43" y="1878"/>
                    <a:pt x="85" y="1920"/>
                  </a:cubicBezTo>
                  <a:cubicBezTo>
                    <a:pt x="254" y="2047"/>
                    <a:pt x="380" y="2174"/>
                    <a:pt x="549" y="2300"/>
                  </a:cubicBezTo>
                  <a:cubicBezTo>
                    <a:pt x="887" y="2681"/>
                    <a:pt x="930" y="3145"/>
                    <a:pt x="1056" y="3610"/>
                  </a:cubicBezTo>
                  <a:cubicBezTo>
                    <a:pt x="1099" y="3863"/>
                    <a:pt x="1183" y="4159"/>
                    <a:pt x="1310" y="4413"/>
                  </a:cubicBezTo>
                  <a:cubicBezTo>
                    <a:pt x="1521" y="4962"/>
                    <a:pt x="1901" y="5427"/>
                    <a:pt x="2239" y="5849"/>
                  </a:cubicBezTo>
                  <a:cubicBezTo>
                    <a:pt x="2493" y="6145"/>
                    <a:pt x="2704" y="6398"/>
                    <a:pt x="2958" y="6652"/>
                  </a:cubicBezTo>
                  <a:cubicBezTo>
                    <a:pt x="3000" y="6736"/>
                    <a:pt x="3084" y="6821"/>
                    <a:pt x="3169" y="6905"/>
                  </a:cubicBezTo>
                  <a:cubicBezTo>
                    <a:pt x="3211" y="7032"/>
                    <a:pt x="3211" y="7159"/>
                    <a:pt x="3211" y="7286"/>
                  </a:cubicBezTo>
                  <a:cubicBezTo>
                    <a:pt x="3296" y="7708"/>
                    <a:pt x="3422" y="8131"/>
                    <a:pt x="3676" y="8511"/>
                  </a:cubicBezTo>
                  <a:cubicBezTo>
                    <a:pt x="3760" y="8680"/>
                    <a:pt x="3887" y="8891"/>
                    <a:pt x="4098" y="8975"/>
                  </a:cubicBezTo>
                  <a:cubicBezTo>
                    <a:pt x="4221" y="9049"/>
                    <a:pt x="4358" y="9094"/>
                    <a:pt x="4485" y="9094"/>
                  </a:cubicBezTo>
                  <a:cubicBezTo>
                    <a:pt x="4576" y="9094"/>
                    <a:pt x="4661" y="9071"/>
                    <a:pt x="4732" y="9018"/>
                  </a:cubicBezTo>
                  <a:cubicBezTo>
                    <a:pt x="4986" y="8849"/>
                    <a:pt x="5028" y="8469"/>
                    <a:pt x="5323" y="8426"/>
                  </a:cubicBezTo>
                  <a:cubicBezTo>
                    <a:pt x="5366" y="8405"/>
                    <a:pt x="5419" y="8405"/>
                    <a:pt x="5471" y="8405"/>
                  </a:cubicBezTo>
                  <a:cubicBezTo>
                    <a:pt x="5524" y="8405"/>
                    <a:pt x="5577" y="8405"/>
                    <a:pt x="5619" y="8384"/>
                  </a:cubicBezTo>
                  <a:cubicBezTo>
                    <a:pt x="5746" y="8342"/>
                    <a:pt x="5830" y="8215"/>
                    <a:pt x="5915" y="8088"/>
                  </a:cubicBezTo>
                  <a:cubicBezTo>
                    <a:pt x="5999" y="8046"/>
                    <a:pt x="6168" y="8004"/>
                    <a:pt x="6253" y="7919"/>
                  </a:cubicBezTo>
                  <a:cubicBezTo>
                    <a:pt x="6718" y="7708"/>
                    <a:pt x="7013" y="7201"/>
                    <a:pt x="7056" y="6694"/>
                  </a:cubicBezTo>
                  <a:cubicBezTo>
                    <a:pt x="7140" y="6187"/>
                    <a:pt x="7013" y="5680"/>
                    <a:pt x="6887" y="5173"/>
                  </a:cubicBezTo>
                  <a:cubicBezTo>
                    <a:pt x="6844" y="4835"/>
                    <a:pt x="6760" y="4497"/>
                    <a:pt x="6675" y="4201"/>
                  </a:cubicBezTo>
                  <a:cubicBezTo>
                    <a:pt x="6633" y="3948"/>
                    <a:pt x="6591" y="3694"/>
                    <a:pt x="6464" y="3483"/>
                  </a:cubicBezTo>
                  <a:cubicBezTo>
                    <a:pt x="6295" y="3145"/>
                    <a:pt x="5957" y="2934"/>
                    <a:pt x="5661" y="2723"/>
                  </a:cubicBezTo>
                  <a:cubicBezTo>
                    <a:pt x="5239" y="2469"/>
                    <a:pt x="4817" y="2174"/>
                    <a:pt x="4436" y="1836"/>
                  </a:cubicBezTo>
                  <a:cubicBezTo>
                    <a:pt x="4014" y="1540"/>
                    <a:pt x="2324" y="399"/>
                    <a:pt x="1986" y="19"/>
                  </a:cubicBezTo>
                  <a:cubicBezTo>
                    <a:pt x="1958" y="19"/>
                    <a:pt x="1948" y="0"/>
                    <a:pt x="1933" y="0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3"/>
            <p:cNvSpPr/>
            <p:nvPr/>
          </p:nvSpPr>
          <p:spPr>
            <a:xfrm>
              <a:off x="6461595" y="1285978"/>
              <a:ext cx="442306" cy="403530"/>
            </a:xfrm>
            <a:custGeom>
              <a:rect b="b" l="l" r="r" t="t"/>
              <a:pathLst>
                <a:path extrusionOk="0" h="19658" w="21547">
                  <a:moveTo>
                    <a:pt x="0" y="1"/>
                  </a:moveTo>
                  <a:lnTo>
                    <a:pt x="0" y="1"/>
                  </a:lnTo>
                  <a:cubicBezTo>
                    <a:pt x="803" y="423"/>
                    <a:pt x="1563" y="846"/>
                    <a:pt x="2324" y="1268"/>
                  </a:cubicBezTo>
                  <a:cubicBezTo>
                    <a:pt x="4141" y="2325"/>
                    <a:pt x="4352" y="4141"/>
                    <a:pt x="4098" y="6085"/>
                  </a:cubicBezTo>
                  <a:cubicBezTo>
                    <a:pt x="3887" y="7479"/>
                    <a:pt x="3591" y="8873"/>
                    <a:pt x="3676" y="10267"/>
                  </a:cubicBezTo>
                  <a:cubicBezTo>
                    <a:pt x="3676" y="10309"/>
                    <a:pt x="3676" y="10352"/>
                    <a:pt x="3676" y="10436"/>
                  </a:cubicBezTo>
                  <a:cubicBezTo>
                    <a:pt x="5450" y="12211"/>
                    <a:pt x="7309" y="13901"/>
                    <a:pt x="9210" y="15506"/>
                  </a:cubicBezTo>
                  <a:cubicBezTo>
                    <a:pt x="9675" y="15928"/>
                    <a:pt x="10224" y="16309"/>
                    <a:pt x="10731" y="16689"/>
                  </a:cubicBezTo>
                  <a:cubicBezTo>
                    <a:pt x="10985" y="16900"/>
                    <a:pt x="11280" y="17069"/>
                    <a:pt x="11576" y="17238"/>
                  </a:cubicBezTo>
                  <a:cubicBezTo>
                    <a:pt x="11745" y="17323"/>
                    <a:pt x="11914" y="17365"/>
                    <a:pt x="12083" y="17407"/>
                  </a:cubicBezTo>
                  <a:cubicBezTo>
                    <a:pt x="12421" y="17534"/>
                    <a:pt x="16646" y="18759"/>
                    <a:pt x="17111" y="18928"/>
                  </a:cubicBezTo>
                  <a:cubicBezTo>
                    <a:pt x="17533" y="19013"/>
                    <a:pt x="17956" y="19139"/>
                    <a:pt x="18378" y="19266"/>
                  </a:cubicBezTo>
                  <a:cubicBezTo>
                    <a:pt x="18674" y="19393"/>
                    <a:pt x="18969" y="19477"/>
                    <a:pt x="19265" y="19562"/>
                  </a:cubicBezTo>
                  <a:cubicBezTo>
                    <a:pt x="19334" y="19596"/>
                    <a:pt x="19457" y="19658"/>
                    <a:pt x="19547" y="19658"/>
                  </a:cubicBezTo>
                  <a:cubicBezTo>
                    <a:pt x="19568" y="19658"/>
                    <a:pt x="19587" y="19654"/>
                    <a:pt x="19603" y="19646"/>
                  </a:cubicBezTo>
                  <a:cubicBezTo>
                    <a:pt x="19688" y="19604"/>
                    <a:pt x="19645" y="19435"/>
                    <a:pt x="19603" y="19351"/>
                  </a:cubicBezTo>
                  <a:cubicBezTo>
                    <a:pt x="19519" y="19013"/>
                    <a:pt x="19561" y="18632"/>
                    <a:pt x="19688" y="18337"/>
                  </a:cubicBezTo>
                  <a:cubicBezTo>
                    <a:pt x="19772" y="18168"/>
                    <a:pt x="19857" y="17999"/>
                    <a:pt x="19941" y="17872"/>
                  </a:cubicBezTo>
                  <a:cubicBezTo>
                    <a:pt x="20026" y="17787"/>
                    <a:pt x="20068" y="17661"/>
                    <a:pt x="20152" y="17576"/>
                  </a:cubicBezTo>
                  <a:cubicBezTo>
                    <a:pt x="20406" y="17365"/>
                    <a:pt x="20744" y="17111"/>
                    <a:pt x="21082" y="17111"/>
                  </a:cubicBezTo>
                  <a:lnTo>
                    <a:pt x="21293" y="17111"/>
                  </a:lnTo>
                  <a:cubicBezTo>
                    <a:pt x="21335" y="17111"/>
                    <a:pt x="21420" y="17069"/>
                    <a:pt x="21462" y="17027"/>
                  </a:cubicBezTo>
                  <a:cubicBezTo>
                    <a:pt x="21547" y="16900"/>
                    <a:pt x="21378" y="16816"/>
                    <a:pt x="21335" y="16731"/>
                  </a:cubicBezTo>
                  <a:cubicBezTo>
                    <a:pt x="21209" y="16647"/>
                    <a:pt x="18927" y="15083"/>
                    <a:pt x="18505" y="14830"/>
                  </a:cubicBezTo>
                  <a:cubicBezTo>
                    <a:pt x="17618" y="14323"/>
                    <a:pt x="16730" y="13858"/>
                    <a:pt x="15843" y="13394"/>
                  </a:cubicBezTo>
                  <a:cubicBezTo>
                    <a:pt x="14956" y="12971"/>
                    <a:pt x="14026" y="12591"/>
                    <a:pt x="13097" y="12211"/>
                  </a:cubicBezTo>
                  <a:cubicBezTo>
                    <a:pt x="13013" y="12168"/>
                    <a:pt x="12886" y="12126"/>
                    <a:pt x="12801" y="12126"/>
                  </a:cubicBezTo>
                  <a:lnTo>
                    <a:pt x="12717" y="12042"/>
                  </a:lnTo>
                  <a:cubicBezTo>
                    <a:pt x="11872" y="11070"/>
                    <a:pt x="10858" y="10225"/>
                    <a:pt x="10013" y="9169"/>
                  </a:cubicBezTo>
                  <a:cubicBezTo>
                    <a:pt x="8999" y="7944"/>
                    <a:pt x="8239" y="6465"/>
                    <a:pt x="7436" y="5071"/>
                  </a:cubicBezTo>
                  <a:cubicBezTo>
                    <a:pt x="6887" y="4141"/>
                    <a:pt x="6211" y="3254"/>
                    <a:pt x="5408" y="2494"/>
                  </a:cubicBezTo>
                  <a:cubicBezTo>
                    <a:pt x="5028" y="2113"/>
                    <a:pt x="4647" y="1818"/>
                    <a:pt x="4225" y="1522"/>
                  </a:cubicBezTo>
                  <a:cubicBezTo>
                    <a:pt x="3760" y="1226"/>
                    <a:pt x="3253" y="973"/>
                    <a:pt x="2662" y="719"/>
                  </a:cubicBezTo>
                  <a:cubicBezTo>
                    <a:pt x="1859" y="339"/>
                    <a:pt x="930" y="8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3"/>
            <p:cNvSpPr/>
            <p:nvPr/>
          </p:nvSpPr>
          <p:spPr>
            <a:xfrm>
              <a:off x="7120692" y="1879593"/>
              <a:ext cx="40788" cy="53310"/>
            </a:xfrm>
            <a:custGeom>
              <a:rect b="b" l="l" r="r" t="t"/>
              <a:pathLst>
                <a:path extrusionOk="0" h="2597" w="1987">
                  <a:moveTo>
                    <a:pt x="1465" y="1"/>
                  </a:moveTo>
                  <a:cubicBezTo>
                    <a:pt x="1331" y="1"/>
                    <a:pt x="1178" y="49"/>
                    <a:pt x="1015" y="150"/>
                  </a:cubicBezTo>
                  <a:cubicBezTo>
                    <a:pt x="423" y="488"/>
                    <a:pt x="1" y="1248"/>
                    <a:pt x="1" y="1882"/>
                  </a:cubicBezTo>
                  <a:cubicBezTo>
                    <a:pt x="1" y="2337"/>
                    <a:pt x="219" y="2596"/>
                    <a:pt x="561" y="2596"/>
                  </a:cubicBezTo>
                  <a:cubicBezTo>
                    <a:pt x="695" y="2596"/>
                    <a:pt x="848" y="2556"/>
                    <a:pt x="1015" y="2473"/>
                  </a:cubicBezTo>
                  <a:cubicBezTo>
                    <a:pt x="1564" y="2135"/>
                    <a:pt x="1986" y="1375"/>
                    <a:pt x="1986" y="741"/>
                  </a:cubicBezTo>
                  <a:cubicBezTo>
                    <a:pt x="1986" y="267"/>
                    <a:pt x="1778" y="1"/>
                    <a:pt x="1465" y="1"/>
                  </a:cubicBezTo>
                  <a:close/>
                </a:path>
              </a:pathLst>
            </a:custGeom>
            <a:solidFill>
              <a:srgbClr val="272727">
                <a:alpha val="5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3"/>
            <p:cNvSpPr/>
            <p:nvPr/>
          </p:nvSpPr>
          <p:spPr>
            <a:xfrm>
              <a:off x="7109422" y="1848822"/>
              <a:ext cx="83280" cy="121379"/>
            </a:xfrm>
            <a:custGeom>
              <a:rect b="b" l="l" r="r" t="t"/>
              <a:pathLst>
                <a:path extrusionOk="0" h="5913" w="4057">
                  <a:moveTo>
                    <a:pt x="3296" y="1"/>
                  </a:moveTo>
                  <a:lnTo>
                    <a:pt x="3296" y="1"/>
                  </a:lnTo>
                  <a:cubicBezTo>
                    <a:pt x="3634" y="297"/>
                    <a:pt x="3887" y="761"/>
                    <a:pt x="3887" y="1437"/>
                  </a:cubicBezTo>
                  <a:cubicBezTo>
                    <a:pt x="3887" y="2916"/>
                    <a:pt x="2831" y="4733"/>
                    <a:pt x="1521" y="5493"/>
                  </a:cubicBezTo>
                  <a:cubicBezTo>
                    <a:pt x="1150" y="5705"/>
                    <a:pt x="795" y="5801"/>
                    <a:pt x="489" y="5801"/>
                  </a:cubicBezTo>
                  <a:cubicBezTo>
                    <a:pt x="307" y="5801"/>
                    <a:pt x="142" y="5767"/>
                    <a:pt x="0" y="5704"/>
                  </a:cubicBezTo>
                  <a:lnTo>
                    <a:pt x="0" y="5704"/>
                  </a:lnTo>
                  <a:cubicBezTo>
                    <a:pt x="193" y="5839"/>
                    <a:pt x="420" y="5912"/>
                    <a:pt x="679" y="5912"/>
                  </a:cubicBezTo>
                  <a:cubicBezTo>
                    <a:pt x="988" y="5912"/>
                    <a:pt x="1341" y="5808"/>
                    <a:pt x="1733" y="5578"/>
                  </a:cubicBezTo>
                  <a:cubicBezTo>
                    <a:pt x="3000" y="4859"/>
                    <a:pt x="4056" y="3043"/>
                    <a:pt x="4056" y="1564"/>
                  </a:cubicBezTo>
                  <a:cubicBezTo>
                    <a:pt x="4056" y="761"/>
                    <a:pt x="3760" y="212"/>
                    <a:pt x="3296" y="1"/>
                  </a:cubicBezTo>
                  <a:close/>
                </a:path>
              </a:pathLst>
            </a:custGeom>
            <a:solidFill>
              <a:srgbClr val="272727">
                <a:alpha val="5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3"/>
            <p:cNvSpPr/>
            <p:nvPr/>
          </p:nvSpPr>
          <p:spPr>
            <a:xfrm>
              <a:off x="6897804" y="1643814"/>
              <a:ext cx="53803" cy="67228"/>
            </a:xfrm>
            <a:custGeom>
              <a:rect b="b" l="l" r="r" t="t"/>
              <a:pathLst>
                <a:path extrusionOk="0" h="3275" w="2621">
                  <a:moveTo>
                    <a:pt x="933" y="0"/>
                  </a:moveTo>
                  <a:cubicBezTo>
                    <a:pt x="685" y="0"/>
                    <a:pt x="432" y="77"/>
                    <a:pt x="254" y="229"/>
                  </a:cubicBezTo>
                  <a:cubicBezTo>
                    <a:pt x="1" y="398"/>
                    <a:pt x="85" y="862"/>
                    <a:pt x="297" y="1074"/>
                  </a:cubicBezTo>
                  <a:cubicBezTo>
                    <a:pt x="508" y="1243"/>
                    <a:pt x="761" y="1327"/>
                    <a:pt x="930" y="1496"/>
                  </a:cubicBezTo>
                  <a:cubicBezTo>
                    <a:pt x="1057" y="1707"/>
                    <a:pt x="1099" y="1961"/>
                    <a:pt x="1184" y="2214"/>
                  </a:cubicBezTo>
                  <a:cubicBezTo>
                    <a:pt x="1226" y="2426"/>
                    <a:pt x="1353" y="2637"/>
                    <a:pt x="1480" y="2806"/>
                  </a:cubicBezTo>
                  <a:cubicBezTo>
                    <a:pt x="1606" y="2975"/>
                    <a:pt x="1733" y="3101"/>
                    <a:pt x="1860" y="3186"/>
                  </a:cubicBezTo>
                  <a:cubicBezTo>
                    <a:pt x="1964" y="3238"/>
                    <a:pt x="2069" y="3274"/>
                    <a:pt x="2173" y="3274"/>
                  </a:cubicBezTo>
                  <a:cubicBezTo>
                    <a:pt x="2238" y="3274"/>
                    <a:pt x="2302" y="3260"/>
                    <a:pt x="2367" y="3228"/>
                  </a:cubicBezTo>
                  <a:cubicBezTo>
                    <a:pt x="2620" y="3101"/>
                    <a:pt x="2620" y="2763"/>
                    <a:pt x="2620" y="2552"/>
                  </a:cubicBezTo>
                  <a:cubicBezTo>
                    <a:pt x="2536" y="1792"/>
                    <a:pt x="2578" y="862"/>
                    <a:pt x="1860" y="355"/>
                  </a:cubicBezTo>
                  <a:cubicBezTo>
                    <a:pt x="1733" y="271"/>
                    <a:pt x="1564" y="144"/>
                    <a:pt x="1395" y="102"/>
                  </a:cubicBezTo>
                  <a:cubicBezTo>
                    <a:pt x="1260" y="34"/>
                    <a:pt x="1098" y="0"/>
                    <a:pt x="933" y="0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3"/>
            <p:cNvSpPr/>
            <p:nvPr/>
          </p:nvSpPr>
          <p:spPr>
            <a:xfrm>
              <a:off x="6656709" y="1715106"/>
              <a:ext cx="232453" cy="141804"/>
            </a:xfrm>
            <a:custGeom>
              <a:rect b="b" l="l" r="r" t="t"/>
              <a:pathLst>
                <a:path extrusionOk="0" h="6908" w="11324">
                  <a:moveTo>
                    <a:pt x="1633" y="0"/>
                  </a:moveTo>
                  <a:cubicBezTo>
                    <a:pt x="1583" y="0"/>
                    <a:pt x="1532" y="3"/>
                    <a:pt x="1480" y="9"/>
                  </a:cubicBezTo>
                  <a:cubicBezTo>
                    <a:pt x="1057" y="51"/>
                    <a:pt x="677" y="304"/>
                    <a:pt x="423" y="642"/>
                  </a:cubicBezTo>
                  <a:cubicBezTo>
                    <a:pt x="43" y="1149"/>
                    <a:pt x="1" y="1868"/>
                    <a:pt x="212" y="2501"/>
                  </a:cubicBezTo>
                  <a:cubicBezTo>
                    <a:pt x="254" y="2586"/>
                    <a:pt x="297" y="2713"/>
                    <a:pt x="381" y="2797"/>
                  </a:cubicBezTo>
                  <a:cubicBezTo>
                    <a:pt x="508" y="2882"/>
                    <a:pt x="635" y="2924"/>
                    <a:pt x="761" y="2966"/>
                  </a:cubicBezTo>
                  <a:cubicBezTo>
                    <a:pt x="2113" y="3346"/>
                    <a:pt x="3043" y="4487"/>
                    <a:pt x="4141" y="5247"/>
                  </a:cubicBezTo>
                  <a:cubicBezTo>
                    <a:pt x="4690" y="5628"/>
                    <a:pt x="5324" y="5966"/>
                    <a:pt x="5916" y="6261"/>
                  </a:cubicBezTo>
                  <a:cubicBezTo>
                    <a:pt x="6423" y="6473"/>
                    <a:pt x="6887" y="6726"/>
                    <a:pt x="7437" y="6853"/>
                  </a:cubicBezTo>
                  <a:cubicBezTo>
                    <a:pt x="7643" y="6890"/>
                    <a:pt x="7852" y="6907"/>
                    <a:pt x="8062" y="6907"/>
                  </a:cubicBezTo>
                  <a:cubicBezTo>
                    <a:pt x="8796" y="6907"/>
                    <a:pt x="9544" y="6703"/>
                    <a:pt x="10267" y="6473"/>
                  </a:cubicBezTo>
                  <a:cubicBezTo>
                    <a:pt x="10563" y="6388"/>
                    <a:pt x="10859" y="6346"/>
                    <a:pt x="11070" y="6135"/>
                  </a:cubicBezTo>
                  <a:cubicBezTo>
                    <a:pt x="11154" y="6092"/>
                    <a:pt x="11239" y="5966"/>
                    <a:pt x="11281" y="5839"/>
                  </a:cubicBezTo>
                  <a:cubicBezTo>
                    <a:pt x="11323" y="5628"/>
                    <a:pt x="11197" y="5459"/>
                    <a:pt x="11028" y="5374"/>
                  </a:cubicBezTo>
                  <a:cubicBezTo>
                    <a:pt x="10859" y="5247"/>
                    <a:pt x="10690" y="5205"/>
                    <a:pt x="10478" y="5163"/>
                  </a:cubicBezTo>
                  <a:cubicBezTo>
                    <a:pt x="9507" y="4909"/>
                    <a:pt x="8535" y="4445"/>
                    <a:pt x="7732" y="3811"/>
                  </a:cubicBezTo>
                  <a:cubicBezTo>
                    <a:pt x="7479" y="3600"/>
                    <a:pt x="7225" y="3346"/>
                    <a:pt x="7099" y="3008"/>
                  </a:cubicBezTo>
                  <a:cubicBezTo>
                    <a:pt x="6972" y="2670"/>
                    <a:pt x="7014" y="2248"/>
                    <a:pt x="7268" y="2037"/>
                  </a:cubicBezTo>
                  <a:cubicBezTo>
                    <a:pt x="7426" y="1942"/>
                    <a:pt x="7608" y="1894"/>
                    <a:pt x="7779" y="1894"/>
                  </a:cubicBezTo>
                  <a:cubicBezTo>
                    <a:pt x="7835" y="1894"/>
                    <a:pt x="7891" y="1899"/>
                    <a:pt x="7944" y="1910"/>
                  </a:cubicBezTo>
                  <a:cubicBezTo>
                    <a:pt x="8197" y="1952"/>
                    <a:pt x="8408" y="2037"/>
                    <a:pt x="8662" y="2079"/>
                  </a:cubicBezTo>
                  <a:cubicBezTo>
                    <a:pt x="8852" y="2117"/>
                    <a:pt x="9042" y="2138"/>
                    <a:pt x="9231" y="2138"/>
                  </a:cubicBezTo>
                  <a:cubicBezTo>
                    <a:pt x="9464" y="2138"/>
                    <a:pt x="9697" y="2106"/>
                    <a:pt x="9929" y="2037"/>
                  </a:cubicBezTo>
                  <a:cubicBezTo>
                    <a:pt x="10098" y="1994"/>
                    <a:pt x="10267" y="1952"/>
                    <a:pt x="10394" y="1825"/>
                  </a:cubicBezTo>
                  <a:cubicBezTo>
                    <a:pt x="10478" y="1699"/>
                    <a:pt x="10563" y="1530"/>
                    <a:pt x="10478" y="1361"/>
                  </a:cubicBezTo>
                  <a:cubicBezTo>
                    <a:pt x="10436" y="1192"/>
                    <a:pt x="10183" y="1107"/>
                    <a:pt x="9971" y="1065"/>
                  </a:cubicBezTo>
                  <a:cubicBezTo>
                    <a:pt x="9169" y="896"/>
                    <a:pt x="8324" y="811"/>
                    <a:pt x="7563" y="473"/>
                  </a:cubicBezTo>
                  <a:cubicBezTo>
                    <a:pt x="7310" y="347"/>
                    <a:pt x="7056" y="220"/>
                    <a:pt x="6761" y="178"/>
                  </a:cubicBezTo>
                  <a:cubicBezTo>
                    <a:pt x="6549" y="135"/>
                    <a:pt x="6254" y="135"/>
                    <a:pt x="6000" y="135"/>
                  </a:cubicBezTo>
                  <a:cubicBezTo>
                    <a:pt x="5155" y="178"/>
                    <a:pt x="4268" y="220"/>
                    <a:pt x="3423" y="262"/>
                  </a:cubicBezTo>
                  <a:lnTo>
                    <a:pt x="3423" y="220"/>
                  </a:lnTo>
                  <a:cubicBezTo>
                    <a:pt x="3301" y="237"/>
                    <a:pt x="3178" y="248"/>
                    <a:pt x="3056" y="248"/>
                  </a:cubicBezTo>
                  <a:cubicBezTo>
                    <a:pt x="2882" y="248"/>
                    <a:pt x="2709" y="227"/>
                    <a:pt x="2536" y="178"/>
                  </a:cubicBezTo>
                  <a:cubicBezTo>
                    <a:pt x="2244" y="105"/>
                    <a:pt x="1952" y="0"/>
                    <a:pt x="1633" y="0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3"/>
            <p:cNvSpPr/>
            <p:nvPr/>
          </p:nvSpPr>
          <p:spPr>
            <a:xfrm>
              <a:off x="6166718" y="1373425"/>
              <a:ext cx="540325" cy="408641"/>
            </a:xfrm>
            <a:custGeom>
              <a:rect b="b" l="l" r="r" t="t"/>
              <a:pathLst>
                <a:path extrusionOk="0" h="19907" w="26322">
                  <a:moveTo>
                    <a:pt x="2646" y="1"/>
                  </a:moveTo>
                  <a:cubicBezTo>
                    <a:pt x="1686" y="1"/>
                    <a:pt x="684" y="584"/>
                    <a:pt x="297" y="1487"/>
                  </a:cubicBezTo>
                  <a:cubicBezTo>
                    <a:pt x="128" y="1909"/>
                    <a:pt x="43" y="2374"/>
                    <a:pt x="43" y="2839"/>
                  </a:cubicBezTo>
                  <a:cubicBezTo>
                    <a:pt x="1" y="4148"/>
                    <a:pt x="381" y="5331"/>
                    <a:pt x="930" y="6556"/>
                  </a:cubicBezTo>
                  <a:cubicBezTo>
                    <a:pt x="2916" y="10908"/>
                    <a:pt x="6718" y="14161"/>
                    <a:pt x="10690" y="16823"/>
                  </a:cubicBezTo>
                  <a:cubicBezTo>
                    <a:pt x="11704" y="17456"/>
                    <a:pt x="12633" y="18175"/>
                    <a:pt x="13816" y="18470"/>
                  </a:cubicBezTo>
                  <a:cubicBezTo>
                    <a:pt x="15168" y="18808"/>
                    <a:pt x="16562" y="18893"/>
                    <a:pt x="17956" y="19062"/>
                  </a:cubicBezTo>
                  <a:cubicBezTo>
                    <a:pt x="19435" y="19231"/>
                    <a:pt x="24209" y="19780"/>
                    <a:pt x="24420" y="19822"/>
                  </a:cubicBezTo>
                  <a:cubicBezTo>
                    <a:pt x="24631" y="19865"/>
                    <a:pt x="24843" y="19907"/>
                    <a:pt x="25012" y="19907"/>
                  </a:cubicBezTo>
                  <a:lnTo>
                    <a:pt x="25054" y="19907"/>
                  </a:lnTo>
                  <a:cubicBezTo>
                    <a:pt x="25096" y="19907"/>
                    <a:pt x="25096" y="19865"/>
                    <a:pt x="25054" y="19822"/>
                  </a:cubicBezTo>
                  <a:cubicBezTo>
                    <a:pt x="25054" y="19738"/>
                    <a:pt x="25012" y="19696"/>
                    <a:pt x="24969" y="19611"/>
                  </a:cubicBezTo>
                  <a:cubicBezTo>
                    <a:pt x="24843" y="19442"/>
                    <a:pt x="24885" y="19231"/>
                    <a:pt x="24885" y="19020"/>
                  </a:cubicBezTo>
                  <a:cubicBezTo>
                    <a:pt x="24927" y="18766"/>
                    <a:pt x="24969" y="18555"/>
                    <a:pt x="25054" y="18344"/>
                  </a:cubicBezTo>
                  <a:cubicBezTo>
                    <a:pt x="25181" y="17921"/>
                    <a:pt x="25434" y="17499"/>
                    <a:pt x="25730" y="17161"/>
                  </a:cubicBezTo>
                  <a:cubicBezTo>
                    <a:pt x="25814" y="17076"/>
                    <a:pt x="25899" y="16992"/>
                    <a:pt x="25983" y="16949"/>
                  </a:cubicBezTo>
                  <a:cubicBezTo>
                    <a:pt x="26026" y="16907"/>
                    <a:pt x="26068" y="16865"/>
                    <a:pt x="26110" y="16865"/>
                  </a:cubicBezTo>
                  <a:cubicBezTo>
                    <a:pt x="26124" y="16851"/>
                    <a:pt x="26143" y="16846"/>
                    <a:pt x="26163" y="16846"/>
                  </a:cubicBezTo>
                  <a:cubicBezTo>
                    <a:pt x="26204" y="16846"/>
                    <a:pt x="26251" y="16865"/>
                    <a:pt x="26279" y="16865"/>
                  </a:cubicBezTo>
                  <a:cubicBezTo>
                    <a:pt x="26279" y="16865"/>
                    <a:pt x="26321" y="16823"/>
                    <a:pt x="26321" y="16823"/>
                  </a:cubicBezTo>
                  <a:cubicBezTo>
                    <a:pt x="26321" y="16780"/>
                    <a:pt x="26321" y="16780"/>
                    <a:pt x="26321" y="16780"/>
                  </a:cubicBezTo>
                  <a:cubicBezTo>
                    <a:pt x="26321" y="16527"/>
                    <a:pt x="26068" y="16569"/>
                    <a:pt x="25899" y="16527"/>
                  </a:cubicBezTo>
                  <a:lnTo>
                    <a:pt x="25941" y="16527"/>
                  </a:lnTo>
                  <a:cubicBezTo>
                    <a:pt x="24293" y="16231"/>
                    <a:pt x="15126" y="13401"/>
                    <a:pt x="14534" y="13147"/>
                  </a:cubicBezTo>
                  <a:cubicBezTo>
                    <a:pt x="13351" y="12682"/>
                    <a:pt x="12549" y="12006"/>
                    <a:pt x="11746" y="11035"/>
                  </a:cubicBezTo>
                  <a:cubicBezTo>
                    <a:pt x="10183" y="9049"/>
                    <a:pt x="8746" y="6979"/>
                    <a:pt x="7394" y="4824"/>
                  </a:cubicBezTo>
                  <a:cubicBezTo>
                    <a:pt x="6887" y="3937"/>
                    <a:pt x="6338" y="3092"/>
                    <a:pt x="5789" y="2247"/>
                  </a:cubicBezTo>
                  <a:cubicBezTo>
                    <a:pt x="5240" y="1360"/>
                    <a:pt x="4479" y="599"/>
                    <a:pt x="3508" y="177"/>
                  </a:cubicBezTo>
                  <a:cubicBezTo>
                    <a:pt x="3237" y="57"/>
                    <a:pt x="2944" y="1"/>
                    <a:pt x="26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95" name="Google Shape;2595;p23"/>
            <p:cNvGrpSpPr/>
            <p:nvPr/>
          </p:nvGrpSpPr>
          <p:grpSpPr>
            <a:xfrm>
              <a:off x="6344947" y="1414146"/>
              <a:ext cx="1345194" cy="1128710"/>
              <a:chOff x="3179175" y="3555750"/>
              <a:chExt cx="496950" cy="416975"/>
            </a:xfrm>
          </p:grpSpPr>
          <p:sp>
            <p:nvSpPr>
              <p:cNvPr id="2596" name="Google Shape;2596;p23"/>
              <p:cNvSpPr/>
              <p:nvPr/>
            </p:nvSpPr>
            <p:spPr>
              <a:xfrm>
                <a:off x="3417075" y="3806975"/>
                <a:ext cx="118550" cy="115125"/>
              </a:xfrm>
              <a:custGeom>
                <a:rect b="b" l="l" r="r" t="t"/>
                <a:pathLst>
                  <a:path extrusionOk="0" h="4605" w="4742">
                    <a:moveTo>
                      <a:pt x="176" y="0"/>
                    </a:moveTo>
                    <a:lnTo>
                      <a:pt x="176" y="20"/>
                    </a:lnTo>
                    <a:lnTo>
                      <a:pt x="185" y="21"/>
                    </a:lnTo>
                    <a:lnTo>
                      <a:pt x="185" y="21"/>
                    </a:lnTo>
                    <a:lnTo>
                      <a:pt x="176" y="0"/>
                    </a:lnTo>
                    <a:close/>
                    <a:moveTo>
                      <a:pt x="185" y="21"/>
                    </a:moveTo>
                    <a:lnTo>
                      <a:pt x="1288" y="2498"/>
                    </a:lnTo>
                    <a:cubicBezTo>
                      <a:pt x="1327" y="2556"/>
                      <a:pt x="1308" y="2634"/>
                      <a:pt x="1269" y="2693"/>
                    </a:cubicBezTo>
                    <a:lnTo>
                      <a:pt x="371" y="3785"/>
                    </a:lnTo>
                    <a:lnTo>
                      <a:pt x="351" y="3766"/>
                    </a:lnTo>
                    <a:lnTo>
                      <a:pt x="0" y="3961"/>
                    </a:lnTo>
                    <a:lnTo>
                      <a:pt x="117" y="4195"/>
                    </a:lnTo>
                    <a:cubicBezTo>
                      <a:pt x="137" y="4234"/>
                      <a:pt x="176" y="4254"/>
                      <a:pt x="234" y="4254"/>
                    </a:cubicBezTo>
                    <a:lnTo>
                      <a:pt x="3590" y="4605"/>
                    </a:lnTo>
                    <a:cubicBezTo>
                      <a:pt x="3727" y="4605"/>
                      <a:pt x="3883" y="4527"/>
                      <a:pt x="3942" y="4429"/>
                    </a:cubicBezTo>
                    <a:lnTo>
                      <a:pt x="4683" y="3083"/>
                    </a:lnTo>
                    <a:cubicBezTo>
                      <a:pt x="4722" y="3005"/>
                      <a:pt x="4742" y="2888"/>
                      <a:pt x="4703" y="2810"/>
                    </a:cubicBezTo>
                    <a:lnTo>
                      <a:pt x="3590" y="351"/>
                    </a:lnTo>
                    <a:lnTo>
                      <a:pt x="185" y="21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23"/>
              <p:cNvSpPr/>
              <p:nvPr/>
            </p:nvSpPr>
            <p:spPr>
              <a:xfrm>
                <a:off x="3415600" y="3807450"/>
                <a:ext cx="113675" cy="108800"/>
              </a:xfrm>
              <a:custGeom>
                <a:rect b="b" l="l" r="r" t="t"/>
                <a:pathLst>
                  <a:path extrusionOk="0" h="4352" w="4547">
                    <a:moveTo>
                      <a:pt x="1" y="1"/>
                    </a:moveTo>
                    <a:lnTo>
                      <a:pt x="1113" y="2498"/>
                    </a:lnTo>
                    <a:cubicBezTo>
                      <a:pt x="1152" y="2557"/>
                      <a:pt x="1132" y="2635"/>
                      <a:pt x="1093" y="2693"/>
                    </a:cubicBezTo>
                    <a:lnTo>
                      <a:pt x="118" y="3805"/>
                    </a:lnTo>
                    <a:cubicBezTo>
                      <a:pt x="20" y="3903"/>
                      <a:pt x="59" y="4001"/>
                      <a:pt x="176" y="4020"/>
                    </a:cubicBezTo>
                    <a:lnTo>
                      <a:pt x="3552" y="4352"/>
                    </a:lnTo>
                    <a:cubicBezTo>
                      <a:pt x="3688" y="4352"/>
                      <a:pt x="3845" y="4274"/>
                      <a:pt x="3903" y="4176"/>
                    </a:cubicBezTo>
                    <a:lnTo>
                      <a:pt x="4508" y="3084"/>
                    </a:lnTo>
                    <a:cubicBezTo>
                      <a:pt x="4547" y="3005"/>
                      <a:pt x="4547" y="2888"/>
                      <a:pt x="4508" y="2810"/>
                    </a:cubicBezTo>
                    <a:lnTo>
                      <a:pt x="3396" y="352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A4A4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23"/>
              <p:cNvSpPr/>
              <p:nvPr/>
            </p:nvSpPr>
            <p:spPr>
              <a:xfrm>
                <a:off x="3182925" y="3601975"/>
                <a:ext cx="439525" cy="260125"/>
              </a:xfrm>
              <a:custGeom>
                <a:rect b="b" l="l" r="r" t="t"/>
                <a:pathLst>
                  <a:path extrusionOk="0" h="10405" w="17581">
                    <a:moveTo>
                      <a:pt x="451" y="0"/>
                    </a:moveTo>
                    <a:cubicBezTo>
                      <a:pt x="333" y="0"/>
                      <a:pt x="244" y="38"/>
                      <a:pt x="196" y="103"/>
                    </a:cubicBezTo>
                    <a:lnTo>
                      <a:pt x="196" y="122"/>
                    </a:lnTo>
                    <a:lnTo>
                      <a:pt x="1" y="356"/>
                    </a:lnTo>
                    <a:lnTo>
                      <a:pt x="118" y="454"/>
                    </a:lnTo>
                    <a:lnTo>
                      <a:pt x="137" y="434"/>
                    </a:lnTo>
                    <a:cubicBezTo>
                      <a:pt x="157" y="474"/>
                      <a:pt x="176" y="532"/>
                      <a:pt x="196" y="591"/>
                    </a:cubicBezTo>
                    <a:lnTo>
                      <a:pt x="2049" y="4669"/>
                    </a:lnTo>
                    <a:lnTo>
                      <a:pt x="3337" y="7537"/>
                    </a:lnTo>
                    <a:lnTo>
                      <a:pt x="3688" y="8298"/>
                    </a:lnTo>
                    <a:cubicBezTo>
                      <a:pt x="3844" y="8649"/>
                      <a:pt x="4254" y="8981"/>
                      <a:pt x="4605" y="9020"/>
                    </a:cubicBezTo>
                    <a:lnTo>
                      <a:pt x="17151" y="10249"/>
                    </a:lnTo>
                    <a:lnTo>
                      <a:pt x="17190" y="10249"/>
                    </a:lnTo>
                    <a:lnTo>
                      <a:pt x="17288" y="10405"/>
                    </a:lnTo>
                    <a:lnTo>
                      <a:pt x="17503" y="10112"/>
                    </a:lnTo>
                    <a:cubicBezTo>
                      <a:pt x="17581" y="10015"/>
                      <a:pt x="17581" y="9839"/>
                      <a:pt x="17483" y="9664"/>
                    </a:cubicBezTo>
                    <a:lnTo>
                      <a:pt x="17151" y="8903"/>
                    </a:lnTo>
                    <a:lnTo>
                      <a:pt x="15844" y="6034"/>
                    </a:lnTo>
                    <a:lnTo>
                      <a:pt x="14010" y="1956"/>
                    </a:lnTo>
                    <a:cubicBezTo>
                      <a:pt x="13834" y="1586"/>
                      <a:pt x="13425" y="1273"/>
                      <a:pt x="13074" y="1234"/>
                    </a:cubicBezTo>
                    <a:lnTo>
                      <a:pt x="13074" y="1254"/>
                    </a:lnTo>
                    <a:lnTo>
                      <a:pt x="527" y="5"/>
                    </a:lnTo>
                    <a:cubicBezTo>
                      <a:pt x="501" y="2"/>
                      <a:pt x="475" y="0"/>
                      <a:pt x="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23"/>
              <p:cNvSpPr/>
              <p:nvPr/>
            </p:nvSpPr>
            <p:spPr>
              <a:xfrm>
                <a:off x="3229275" y="3725500"/>
                <a:ext cx="389975" cy="139625"/>
              </a:xfrm>
              <a:custGeom>
                <a:rect b="b" l="l" r="r" t="t"/>
                <a:pathLst>
                  <a:path extrusionOk="0" h="5585" w="15599">
                    <a:moveTo>
                      <a:pt x="0" y="1"/>
                    </a:moveTo>
                    <a:lnTo>
                      <a:pt x="1639" y="3630"/>
                    </a:lnTo>
                    <a:cubicBezTo>
                      <a:pt x="1795" y="3981"/>
                      <a:pt x="2205" y="4313"/>
                      <a:pt x="2556" y="4332"/>
                    </a:cubicBezTo>
                    <a:lnTo>
                      <a:pt x="15122" y="5581"/>
                    </a:lnTo>
                    <a:cubicBezTo>
                      <a:pt x="15143" y="5584"/>
                      <a:pt x="15164" y="5585"/>
                      <a:pt x="15183" y="5585"/>
                    </a:cubicBezTo>
                    <a:cubicBezTo>
                      <a:pt x="15472" y="5585"/>
                      <a:pt x="15598" y="5324"/>
                      <a:pt x="15434" y="4996"/>
                    </a:cubicBezTo>
                    <a:lnTo>
                      <a:pt x="13815" y="136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23"/>
              <p:cNvSpPr/>
              <p:nvPr/>
            </p:nvSpPr>
            <p:spPr>
              <a:xfrm>
                <a:off x="3179175" y="3608400"/>
                <a:ext cx="427675" cy="222975"/>
              </a:xfrm>
              <a:custGeom>
                <a:rect b="b" l="l" r="r" t="t"/>
                <a:pathLst>
                  <a:path extrusionOk="0" h="8919" w="17107">
                    <a:moveTo>
                      <a:pt x="445" y="1"/>
                    </a:moveTo>
                    <a:cubicBezTo>
                      <a:pt x="122" y="1"/>
                      <a:pt x="0" y="249"/>
                      <a:pt x="151" y="607"/>
                    </a:cubicBezTo>
                    <a:lnTo>
                      <a:pt x="3292" y="7553"/>
                    </a:lnTo>
                    <a:lnTo>
                      <a:pt x="17106" y="8919"/>
                    </a:lnTo>
                    <a:lnTo>
                      <a:pt x="17106" y="8919"/>
                    </a:lnTo>
                    <a:lnTo>
                      <a:pt x="13965" y="1973"/>
                    </a:lnTo>
                    <a:cubicBezTo>
                      <a:pt x="13789" y="1602"/>
                      <a:pt x="13380" y="1290"/>
                      <a:pt x="13028" y="1251"/>
                    </a:cubicBezTo>
                    <a:lnTo>
                      <a:pt x="482" y="2"/>
                    </a:lnTo>
                    <a:cubicBezTo>
                      <a:pt x="470" y="1"/>
                      <a:pt x="457" y="1"/>
                      <a:pt x="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23"/>
              <p:cNvSpPr/>
              <p:nvPr/>
            </p:nvSpPr>
            <p:spPr>
              <a:xfrm>
                <a:off x="3200575" y="3625925"/>
                <a:ext cx="382375" cy="191300"/>
              </a:xfrm>
              <a:custGeom>
                <a:rect b="b" l="l" r="r" t="t"/>
                <a:pathLst>
                  <a:path extrusionOk="0" h="7652" w="15295">
                    <a:moveTo>
                      <a:pt x="148" y="1"/>
                    </a:moveTo>
                    <a:cubicBezTo>
                      <a:pt x="62" y="1"/>
                      <a:pt x="0" y="90"/>
                      <a:pt x="36" y="179"/>
                    </a:cubicBezTo>
                    <a:lnTo>
                      <a:pt x="2787" y="6247"/>
                    </a:lnTo>
                    <a:cubicBezTo>
                      <a:pt x="2826" y="6364"/>
                      <a:pt x="2943" y="6442"/>
                      <a:pt x="3080" y="6462"/>
                    </a:cubicBezTo>
                    <a:lnTo>
                      <a:pt x="15119" y="7652"/>
                    </a:lnTo>
                    <a:cubicBezTo>
                      <a:pt x="15236" y="7652"/>
                      <a:pt x="15294" y="7554"/>
                      <a:pt x="15255" y="7457"/>
                    </a:cubicBezTo>
                    <a:lnTo>
                      <a:pt x="12524" y="1408"/>
                    </a:lnTo>
                    <a:cubicBezTo>
                      <a:pt x="12465" y="1272"/>
                      <a:pt x="12348" y="1194"/>
                      <a:pt x="12231" y="1194"/>
                    </a:cubicBezTo>
                    <a:lnTo>
                      <a:pt x="173" y="3"/>
                    </a:lnTo>
                    <a:cubicBezTo>
                      <a:pt x="164" y="2"/>
                      <a:pt x="156" y="1"/>
                      <a:pt x="148" y="1"/>
                    </a:cubicBez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23"/>
              <p:cNvSpPr/>
              <p:nvPr/>
            </p:nvSpPr>
            <p:spPr>
              <a:xfrm>
                <a:off x="3349750" y="3694775"/>
                <a:ext cx="57600" cy="51250"/>
              </a:xfrm>
              <a:custGeom>
                <a:rect b="b" l="l" r="r" t="t"/>
                <a:pathLst>
                  <a:path extrusionOk="0" h="2050" w="2304">
                    <a:moveTo>
                      <a:pt x="430" y="0"/>
                    </a:moveTo>
                    <a:lnTo>
                      <a:pt x="1" y="371"/>
                    </a:lnTo>
                    <a:lnTo>
                      <a:pt x="606" y="1308"/>
                    </a:lnTo>
                    <a:lnTo>
                      <a:pt x="2225" y="2049"/>
                    </a:lnTo>
                    <a:lnTo>
                      <a:pt x="2303" y="1054"/>
                    </a:lnTo>
                    <a:lnTo>
                      <a:pt x="1503" y="313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23"/>
              <p:cNvSpPr/>
              <p:nvPr/>
            </p:nvSpPr>
            <p:spPr>
              <a:xfrm>
                <a:off x="3335125" y="3727450"/>
                <a:ext cx="42950" cy="50275"/>
              </a:xfrm>
              <a:custGeom>
                <a:rect b="b" l="l" r="r" t="t"/>
                <a:pathLst>
                  <a:path extrusionOk="0" h="2011" w="1718">
                    <a:moveTo>
                      <a:pt x="1191" y="1"/>
                    </a:moveTo>
                    <a:lnTo>
                      <a:pt x="1483" y="898"/>
                    </a:lnTo>
                    <a:lnTo>
                      <a:pt x="0" y="2010"/>
                    </a:lnTo>
                    <a:lnTo>
                      <a:pt x="1717" y="1035"/>
                    </a:lnTo>
                    <a:lnTo>
                      <a:pt x="1542" y="157"/>
                    </a:lnTo>
                    <a:lnTo>
                      <a:pt x="11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23"/>
              <p:cNvSpPr/>
              <p:nvPr/>
            </p:nvSpPr>
            <p:spPr>
              <a:xfrm>
                <a:off x="3405350" y="3740150"/>
                <a:ext cx="68325" cy="66350"/>
              </a:xfrm>
              <a:custGeom>
                <a:rect b="b" l="l" r="r" t="t"/>
                <a:pathLst>
                  <a:path extrusionOk="0" h="2654" w="2733">
                    <a:moveTo>
                      <a:pt x="1" y="0"/>
                    </a:moveTo>
                    <a:lnTo>
                      <a:pt x="1" y="234"/>
                    </a:lnTo>
                    <a:lnTo>
                      <a:pt x="430" y="488"/>
                    </a:lnTo>
                    <a:lnTo>
                      <a:pt x="196" y="1561"/>
                    </a:lnTo>
                    <a:lnTo>
                      <a:pt x="2733" y="2654"/>
                    </a:lnTo>
                    <a:lnTo>
                      <a:pt x="703" y="1307"/>
                    </a:lnTo>
                    <a:lnTo>
                      <a:pt x="684" y="4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23"/>
              <p:cNvSpPr/>
              <p:nvPr/>
            </p:nvSpPr>
            <p:spPr>
              <a:xfrm>
                <a:off x="3396575" y="3680150"/>
                <a:ext cx="61000" cy="41000"/>
              </a:xfrm>
              <a:custGeom>
                <a:rect b="b" l="l" r="r" t="t"/>
                <a:pathLst>
                  <a:path extrusionOk="0" h="1640" w="2440">
                    <a:moveTo>
                      <a:pt x="2440" y="0"/>
                    </a:moveTo>
                    <a:lnTo>
                      <a:pt x="1581" y="488"/>
                    </a:lnTo>
                    <a:lnTo>
                      <a:pt x="1211" y="1366"/>
                    </a:lnTo>
                    <a:lnTo>
                      <a:pt x="1" y="1249"/>
                    </a:lnTo>
                    <a:lnTo>
                      <a:pt x="430" y="1639"/>
                    </a:lnTo>
                    <a:lnTo>
                      <a:pt x="1464" y="1620"/>
                    </a:lnTo>
                    <a:lnTo>
                      <a:pt x="1815" y="624"/>
                    </a:lnTo>
                    <a:lnTo>
                      <a:pt x="244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23"/>
              <p:cNvSpPr/>
              <p:nvPr/>
            </p:nvSpPr>
            <p:spPr>
              <a:xfrm>
                <a:off x="3280475" y="3635275"/>
                <a:ext cx="80025" cy="64900"/>
              </a:xfrm>
              <a:custGeom>
                <a:rect b="b" l="l" r="r" t="t"/>
                <a:pathLst>
                  <a:path extrusionOk="0" h="2596" w="3201">
                    <a:moveTo>
                      <a:pt x="1" y="0"/>
                    </a:moveTo>
                    <a:lnTo>
                      <a:pt x="840" y="488"/>
                    </a:lnTo>
                    <a:lnTo>
                      <a:pt x="957" y="859"/>
                    </a:lnTo>
                    <a:lnTo>
                      <a:pt x="2733" y="1932"/>
                    </a:lnTo>
                    <a:lnTo>
                      <a:pt x="2947" y="2595"/>
                    </a:lnTo>
                    <a:lnTo>
                      <a:pt x="3201" y="2380"/>
                    </a:lnTo>
                    <a:lnTo>
                      <a:pt x="2908" y="1815"/>
                    </a:lnTo>
                    <a:lnTo>
                      <a:pt x="1133" y="722"/>
                    </a:lnTo>
                    <a:lnTo>
                      <a:pt x="938" y="4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23"/>
              <p:cNvSpPr/>
              <p:nvPr/>
            </p:nvSpPr>
            <p:spPr>
              <a:xfrm>
                <a:off x="3279025" y="3697225"/>
                <a:ext cx="78550" cy="24900"/>
              </a:xfrm>
              <a:custGeom>
                <a:rect b="b" l="l" r="r" t="t"/>
                <a:pathLst>
                  <a:path extrusionOk="0" h="996" w="3142">
                    <a:moveTo>
                      <a:pt x="1835" y="0"/>
                    </a:moveTo>
                    <a:lnTo>
                      <a:pt x="0" y="995"/>
                    </a:lnTo>
                    <a:lnTo>
                      <a:pt x="2030" y="273"/>
                    </a:lnTo>
                    <a:lnTo>
                      <a:pt x="3142" y="761"/>
                    </a:lnTo>
                    <a:lnTo>
                      <a:pt x="2830" y="273"/>
                    </a:lnTo>
                    <a:lnTo>
                      <a:pt x="18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23"/>
              <p:cNvSpPr/>
              <p:nvPr/>
            </p:nvSpPr>
            <p:spPr>
              <a:xfrm>
                <a:off x="3260000" y="3643075"/>
                <a:ext cx="183425" cy="146850"/>
              </a:xfrm>
              <a:custGeom>
                <a:rect b="b" l="l" r="r" t="t"/>
                <a:pathLst>
                  <a:path extrusionOk="0" h="5874" w="7337">
                    <a:moveTo>
                      <a:pt x="4664" y="0"/>
                    </a:moveTo>
                    <a:lnTo>
                      <a:pt x="0" y="4664"/>
                    </a:lnTo>
                    <a:lnTo>
                      <a:pt x="410" y="5561"/>
                    </a:lnTo>
                    <a:cubicBezTo>
                      <a:pt x="469" y="5678"/>
                      <a:pt x="566" y="5756"/>
                      <a:pt x="703" y="5776"/>
                    </a:cubicBezTo>
                    <a:lnTo>
                      <a:pt x="1718" y="5873"/>
                    </a:lnTo>
                    <a:lnTo>
                      <a:pt x="7337" y="254"/>
                    </a:lnTo>
                    <a:lnTo>
                      <a:pt x="4664" y="0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23"/>
              <p:cNvSpPr/>
              <p:nvPr/>
            </p:nvSpPr>
            <p:spPr>
              <a:xfrm>
                <a:off x="3358525" y="3654775"/>
                <a:ext cx="171725" cy="147350"/>
              </a:xfrm>
              <a:custGeom>
                <a:rect b="b" l="l" r="r" t="t"/>
                <a:pathLst>
                  <a:path extrusionOk="0" h="5894" w="6869">
                    <a:moveTo>
                      <a:pt x="5640" y="0"/>
                    </a:moveTo>
                    <a:lnTo>
                      <a:pt x="1" y="5620"/>
                    </a:lnTo>
                    <a:lnTo>
                      <a:pt x="2674" y="5893"/>
                    </a:lnTo>
                    <a:lnTo>
                      <a:pt x="6869" y="1718"/>
                    </a:lnTo>
                    <a:lnTo>
                      <a:pt x="6206" y="254"/>
                    </a:lnTo>
                    <a:cubicBezTo>
                      <a:pt x="6147" y="137"/>
                      <a:pt x="6030" y="40"/>
                      <a:pt x="5913" y="40"/>
                    </a:cubicBezTo>
                    <a:lnTo>
                      <a:pt x="564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23"/>
              <p:cNvSpPr/>
              <p:nvPr/>
            </p:nvSpPr>
            <p:spPr>
              <a:xfrm>
                <a:off x="3333650" y="3560150"/>
                <a:ext cx="308800" cy="360000"/>
              </a:xfrm>
              <a:custGeom>
                <a:rect b="b" l="l" r="r" t="t"/>
                <a:pathLst>
                  <a:path extrusionOk="0" h="14400" w="12352">
                    <a:moveTo>
                      <a:pt x="12059" y="0"/>
                    </a:moveTo>
                    <a:lnTo>
                      <a:pt x="11786" y="176"/>
                    </a:lnTo>
                    <a:lnTo>
                      <a:pt x="6927" y="410"/>
                    </a:lnTo>
                    <a:cubicBezTo>
                      <a:pt x="6518" y="429"/>
                      <a:pt x="6030" y="703"/>
                      <a:pt x="5874" y="1034"/>
                    </a:cubicBezTo>
                    <a:lnTo>
                      <a:pt x="2967" y="6673"/>
                    </a:lnTo>
                    <a:lnTo>
                      <a:pt x="1" y="12449"/>
                    </a:lnTo>
                    <a:lnTo>
                      <a:pt x="40" y="12468"/>
                    </a:lnTo>
                    <a:lnTo>
                      <a:pt x="118" y="12507"/>
                    </a:lnTo>
                    <a:lnTo>
                      <a:pt x="274" y="12605"/>
                    </a:lnTo>
                    <a:lnTo>
                      <a:pt x="352" y="12644"/>
                    </a:lnTo>
                    <a:lnTo>
                      <a:pt x="606" y="12800"/>
                    </a:lnTo>
                    <a:lnTo>
                      <a:pt x="820" y="12917"/>
                    </a:lnTo>
                    <a:lnTo>
                      <a:pt x="1054" y="13054"/>
                    </a:lnTo>
                    <a:lnTo>
                      <a:pt x="1132" y="13093"/>
                    </a:lnTo>
                    <a:lnTo>
                      <a:pt x="1620" y="13366"/>
                    </a:lnTo>
                    <a:lnTo>
                      <a:pt x="1640" y="13385"/>
                    </a:lnTo>
                    <a:lnTo>
                      <a:pt x="1796" y="13483"/>
                    </a:lnTo>
                    <a:lnTo>
                      <a:pt x="1835" y="13502"/>
                    </a:lnTo>
                    <a:lnTo>
                      <a:pt x="1913" y="13541"/>
                    </a:lnTo>
                    <a:lnTo>
                      <a:pt x="2128" y="13658"/>
                    </a:lnTo>
                    <a:lnTo>
                      <a:pt x="2225" y="13737"/>
                    </a:lnTo>
                    <a:lnTo>
                      <a:pt x="2830" y="14088"/>
                    </a:lnTo>
                    <a:lnTo>
                      <a:pt x="3396" y="14400"/>
                    </a:lnTo>
                    <a:lnTo>
                      <a:pt x="4527" y="14341"/>
                    </a:lnTo>
                    <a:cubicBezTo>
                      <a:pt x="4957" y="14322"/>
                      <a:pt x="5425" y="14049"/>
                      <a:pt x="5581" y="13717"/>
                    </a:cubicBezTo>
                    <a:lnTo>
                      <a:pt x="8118" y="8800"/>
                    </a:lnTo>
                    <a:lnTo>
                      <a:pt x="12274" y="722"/>
                    </a:lnTo>
                    <a:cubicBezTo>
                      <a:pt x="12352" y="566"/>
                      <a:pt x="12352" y="449"/>
                      <a:pt x="12274" y="351"/>
                    </a:cubicBezTo>
                    <a:lnTo>
                      <a:pt x="120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23"/>
              <p:cNvSpPr/>
              <p:nvPr/>
            </p:nvSpPr>
            <p:spPr>
              <a:xfrm>
                <a:off x="3325850" y="3555750"/>
                <a:ext cx="310750" cy="356600"/>
              </a:xfrm>
              <a:custGeom>
                <a:rect b="b" l="l" r="r" t="t"/>
                <a:pathLst>
                  <a:path extrusionOk="0" h="14264" w="12430">
                    <a:moveTo>
                      <a:pt x="11903" y="1"/>
                    </a:moveTo>
                    <a:lnTo>
                      <a:pt x="7025" y="235"/>
                    </a:lnTo>
                    <a:cubicBezTo>
                      <a:pt x="6596" y="274"/>
                      <a:pt x="6127" y="547"/>
                      <a:pt x="5971" y="859"/>
                    </a:cubicBezTo>
                    <a:lnTo>
                      <a:pt x="2713" y="7181"/>
                    </a:lnTo>
                    <a:lnTo>
                      <a:pt x="1" y="12449"/>
                    </a:lnTo>
                    <a:lnTo>
                      <a:pt x="98" y="12508"/>
                    </a:lnTo>
                    <a:lnTo>
                      <a:pt x="235" y="12586"/>
                    </a:lnTo>
                    <a:lnTo>
                      <a:pt x="313" y="12625"/>
                    </a:lnTo>
                    <a:lnTo>
                      <a:pt x="352" y="12644"/>
                    </a:lnTo>
                    <a:lnTo>
                      <a:pt x="430" y="12683"/>
                    </a:lnTo>
                    <a:lnTo>
                      <a:pt x="586" y="12781"/>
                    </a:lnTo>
                    <a:lnTo>
                      <a:pt x="664" y="12820"/>
                    </a:lnTo>
                    <a:lnTo>
                      <a:pt x="918" y="12976"/>
                    </a:lnTo>
                    <a:lnTo>
                      <a:pt x="1132" y="13093"/>
                    </a:lnTo>
                    <a:lnTo>
                      <a:pt x="1366" y="13230"/>
                    </a:lnTo>
                    <a:lnTo>
                      <a:pt x="1444" y="13269"/>
                    </a:lnTo>
                    <a:lnTo>
                      <a:pt x="1932" y="13542"/>
                    </a:lnTo>
                    <a:lnTo>
                      <a:pt x="1952" y="13581"/>
                    </a:lnTo>
                    <a:lnTo>
                      <a:pt x="2108" y="13659"/>
                    </a:lnTo>
                    <a:lnTo>
                      <a:pt x="2147" y="13678"/>
                    </a:lnTo>
                    <a:lnTo>
                      <a:pt x="2225" y="13717"/>
                    </a:lnTo>
                    <a:lnTo>
                      <a:pt x="2420" y="13834"/>
                    </a:lnTo>
                    <a:lnTo>
                      <a:pt x="2537" y="13913"/>
                    </a:lnTo>
                    <a:lnTo>
                      <a:pt x="3142" y="14264"/>
                    </a:lnTo>
                    <a:lnTo>
                      <a:pt x="4625" y="14186"/>
                    </a:lnTo>
                    <a:cubicBezTo>
                      <a:pt x="5035" y="14166"/>
                      <a:pt x="5503" y="13893"/>
                      <a:pt x="5678" y="13561"/>
                    </a:cubicBezTo>
                    <a:lnTo>
                      <a:pt x="8117" y="8800"/>
                    </a:lnTo>
                    <a:lnTo>
                      <a:pt x="12371" y="566"/>
                    </a:lnTo>
                    <a:lnTo>
                      <a:pt x="12352" y="547"/>
                    </a:lnTo>
                    <a:cubicBezTo>
                      <a:pt x="12430" y="410"/>
                      <a:pt x="12430" y="274"/>
                      <a:pt x="12371" y="176"/>
                    </a:cubicBezTo>
                    <a:cubicBezTo>
                      <a:pt x="12293" y="59"/>
                      <a:pt x="12117" y="1"/>
                      <a:pt x="119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23"/>
              <p:cNvSpPr/>
              <p:nvPr/>
            </p:nvSpPr>
            <p:spPr>
              <a:xfrm>
                <a:off x="3474250" y="3573325"/>
                <a:ext cx="20900" cy="22525"/>
              </a:xfrm>
              <a:custGeom>
                <a:rect b="b" l="l" r="r" t="t"/>
                <a:pathLst>
                  <a:path extrusionOk="0" h="901" w="836">
                    <a:moveTo>
                      <a:pt x="621" y="0"/>
                    </a:moveTo>
                    <a:cubicBezTo>
                      <a:pt x="523" y="0"/>
                      <a:pt x="386" y="78"/>
                      <a:pt x="347" y="156"/>
                    </a:cubicBezTo>
                    <a:lnTo>
                      <a:pt x="35" y="761"/>
                    </a:lnTo>
                    <a:cubicBezTo>
                      <a:pt x="0" y="831"/>
                      <a:pt x="43" y="901"/>
                      <a:pt x="123" y="901"/>
                    </a:cubicBezTo>
                    <a:cubicBezTo>
                      <a:pt x="132" y="901"/>
                      <a:pt x="142" y="900"/>
                      <a:pt x="152" y="898"/>
                    </a:cubicBezTo>
                    <a:lnTo>
                      <a:pt x="191" y="898"/>
                    </a:lnTo>
                    <a:cubicBezTo>
                      <a:pt x="308" y="898"/>
                      <a:pt x="445" y="820"/>
                      <a:pt x="484" y="741"/>
                    </a:cubicBezTo>
                    <a:lnTo>
                      <a:pt x="777" y="137"/>
                    </a:lnTo>
                    <a:cubicBezTo>
                      <a:pt x="835" y="59"/>
                      <a:pt x="777" y="0"/>
                      <a:pt x="6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23"/>
              <p:cNvSpPr/>
              <p:nvPr/>
            </p:nvSpPr>
            <p:spPr>
              <a:xfrm>
                <a:off x="3460975" y="3599100"/>
                <a:ext cx="20400" cy="22525"/>
              </a:xfrm>
              <a:custGeom>
                <a:rect b="b" l="l" r="r" t="t"/>
                <a:pathLst>
                  <a:path extrusionOk="0" h="901" w="816">
                    <a:moveTo>
                      <a:pt x="698" y="0"/>
                    </a:moveTo>
                    <a:cubicBezTo>
                      <a:pt x="688" y="0"/>
                      <a:pt x="676" y="1"/>
                      <a:pt x="664" y="3"/>
                    </a:cubicBezTo>
                    <a:lnTo>
                      <a:pt x="625" y="3"/>
                    </a:lnTo>
                    <a:cubicBezTo>
                      <a:pt x="508" y="3"/>
                      <a:pt x="391" y="81"/>
                      <a:pt x="352" y="159"/>
                    </a:cubicBezTo>
                    <a:lnTo>
                      <a:pt x="39" y="764"/>
                    </a:lnTo>
                    <a:cubicBezTo>
                      <a:pt x="0" y="842"/>
                      <a:pt x="59" y="901"/>
                      <a:pt x="156" y="901"/>
                    </a:cubicBezTo>
                    <a:lnTo>
                      <a:pt x="195" y="901"/>
                    </a:lnTo>
                    <a:cubicBezTo>
                      <a:pt x="313" y="901"/>
                      <a:pt x="430" y="823"/>
                      <a:pt x="488" y="745"/>
                    </a:cubicBezTo>
                    <a:lnTo>
                      <a:pt x="781" y="140"/>
                    </a:lnTo>
                    <a:cubicBezTo>
                      <a:pt x="816" y="70"/>
                      <a:pt x="788" y="0"/>
                      <a:pt x="6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23"/>
              <p:cNvSpPr/>
              <p:nvPr/>
            </p:nvSpPr>
            <p:spPr>
              <a:xfrm>
                <a:off x="3447325" y="3625025"/>
                <a:ext cx="20975" cy="22950"/>
              </a:xfrm>
              <a:custGeom>
                <a:rect b="b" l="l" r="r" t="t"/>
                <a:pathLst>
                  <a:path extrusionOk="0" h="918" w="839">
                    <a:moveTo>
                      <a:pt x="644" y="0"/>
                    </a:moveTo>
                    <a:cubicBezTo>
                      <a:pt x="527" y="0"/>
                      <a:pt x="390" y="78"/>
                      <a:pt x="351" y="176"/>
                    </a:cubicBezTo>
                    <a:lnTo>
                      <a:pt x="59" y="761"/>
                    </a:lnTo>
                    <a:cubicBezTo>
                      <a:pt x="0" y="839"/>
                      <a:pt x="59" y="917"/>
                      <a:pt x="176" y="917"/>
                    </a:cubicBezTo>
                    <a:lnTo>
                      <a:pt x="215" y="917"/>
                    </a:lnTo>
                    <a:cubicBezTo>
                      <a:pt x="312" y="898"/>
                      <a:pt x="449" y="820"/>
                      <a:pt x="488" y="742"/>
                    </a:cubicBezTo>
                    <a:lnTo>
                      <a:pt x="800" y="156"/>
                    </a:lnTo>
                    <a:cubicBezTo>
                      <a:pt x="839" y="59"/>
                      <a:pt x="780" y="0"/>
                      <a:pt x="6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23"/>
              <p:cNvSpPr/>
              <p:nvPr/>
            </p:nvSpPr>
            <p:spPr>
              <a:xfrm>
                <a:off x="3434150" y="3650875"/>
                <a:ext cx="21000" cy="22950"/>
              </a:xfrm>
              <a:custGeom>
                <a:rect b="b" l="l" r="r" t="t"/>
                <a:pathLst>
                  <a:path extrusionOk="0" h="918" w="840">
                    <a:moveTo>
                      <a:pt x="625" y="0"/>
                    </a:moveTo>
                    <a:cubicBezTo>
                      <a:pt x="527" y="0"/>
                      <a:pt x="390" y="78"/>
                      <a:pt x="351" y="176"/>
                    </a:cubicBezTo>
                    <a:lnTo>
                      <a:pt x="39" y="761"/>
                    </a:lnTo>
                    <a:cubicBezTo>
                      <a:pt x="0" y="859"/>
                      <a:pt x="59" y="917"/>
                      <a:pt x="156" y="917"/>
                    </a:cubicBezTo>
                    <a:lnTo>
                      <a:pt x="195" y="917"/>
                    </a:lnTo>
                    <a:cubicBezTo>
                      <a:pt x="312" y="898"/>
                      <a:pt x="449" y="820"/>
                      <a:pt x="488" y="742"/>
                    </a:cubicBezTo>
                    <a:lnTo>
                      <a:pt x="781" y="156"/>
                    </a:lnTo>
                    <a:cubicBezTo>
                      <a:pt x="839" y="59"/>
                      <a:pt x="781" y="0"/>
                      <a:pt x="6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23"/>
              <p:cNvSpPr/>
              <p:nvPr/>
            </p:nvSpPr>
            <p:spPr>
              <a:xfrm>
                <a:off x="3420475" y="3676725"/>
                <a:ext cx="21000" cy="22950"/>
              </a:xfrm>
              <a:custGeom>
                <a:rect b="b" l="l" r="r" t="t"/>
                <a:pathLst>
                  <a:path extrusionOk="0" h="918" w="840">
                    <a:moveTo>
                      <a:pt x="645" y="1"/>
                    </a:moveTo>
                    <a:cubicBezTo>
                      <a:pt x="528" y="1"/>
                      <a:pt x="411" y="79"/>
                      <a:pt x="352" y="176"/>
                    </a:cubicBezTo>
                    <a:lnTo>
                      <a:pt x="59" y="761"/>
                    </a:lnTo>
                    <a:cubicBezTo>
                      <a:pt x="1" y="859"/>
                      <a:pt x="59" y="918"/>
                      <a:pt x="176" y="918"/>
                    </a:cubicBezTo>
                    <a:lnTo>
                      <a:pt x="215" y="918"/>
                    </a:lnTo>
                    <a:cubicBezTo>
                      <a:pt x="333" y="898"/>
                      <a:pt x="450" y="820"/>
                      <a:pt x="489" y="742"/>
                    </a:cubicBezTo>
                    <a:lnTo>
                      <a:pt x="801" y="157"/>
                    </a:lnTo>
                    <a:cubicBezTo>
                      <a:pt x="840" y="59"/>
                      <a:pt x="781" y="1"/>
                      <a:pt x="6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23"/>
              <p:cNvSpPr/>
              <p:nvPr/>
            </p:nvSpPr>
            <p:spPr>
              <a:xfrm>
                <a:off x="3407325" y="3702575"/>
                <a:ext cx="21000" cy="22950"/>
              </a:xfrm>
              <a:custGeom>
                <a:rect b="b" l="l" r="r" t="t"/>
                <a:pathLst>
                  <a:path extrusionOk="0" h="918" w="840">
                    <a:moveTo>
                      <a:pt x="644" y="1"/>
                    </a:moveTo>
                    <a:cubicBezTo>
                      <a:pt x="527" y="20"/>
                      <a:pt x="390" y="98"/>
                      <a:pt x="351" y="176"/>
                    </a:cubicBezTo>
                    <a:lnTo>
                      <a:pt x="59" y="762"/>
                    </a:lnTo>
                    <a:cubicBezTo>
                      <a:pt x="0" y="859"/>
                      <a:pt x="59" y="918"/>
                      <a:pt x="176" y="918"/>
                    </a:cubicBezTo>
                    <a:lnTo>
                      <a:pt x="215" y="918"/>
                    </a:lnTo>
                    <a:cubicBezTo>
                      <a:pt x="312" y="918"/>
                      <a:pt x="449" y="840"/>
                      <a:pt x="488" y="742"/>
                    </a:cubicBezTo>
                    <a:lnTo>
                      <a:pt x="800" y="157"/>
                    </a:lnTo>
                    <a:cubicBezTo>
                      <a:pt x="839" y="79"/>
                      <a:pt x="781" y="1"/>
                      <a:pt x="6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23"/>
              <p:cNvSpPr/>
              <p:nvPr/>
            </p:nvSpPr>
            <p:spPr>
              <a:xfrm>
                <a:off x="3394150" y="3728850"/>
                <a:ext cx="20850" cy="22525"/>
              </a:xfrm>
              <a:custGeom>
                <a:rect b="b" l="l" r="r" t="t"/>
                <a:pathLst>
                  <a:path extrusionOk="0" h="901" w="834">
                    <a:moveTo>
                      <a:pt x="699" y="0"/>
                    </a:moveTo>
                    <a:cubicBezTo>
                      <a:pt x="688" y="0"/>
                      <a:pt x="676" y="1"/>
                      <a:pt x="664" y="3"/>
                    </a:cubicBezTo>
                    <a:lnTo>
                      <a:pt x="625" y="3"/>
                    </a:lnTo>
                    <a:cubicBezTo>
                      <a:pt x="527" y="3"/>
                      <a:pt x="390" y="81"/>
                      <a:pt x="351" y="159"/>
                    </a:cubicBezTo>
                    <a:lnTo>
                      <a:pt x="39" y="764"/>
                    </a:lnTo>
                    <a:cubicBezTo>
                      <a:pt x="0" y="842"/>
                      <a:pt x="59" y="901"/>
                      <a:pt x="156" y="901"/>
                    </a:cubicBezTo>
                    <a:lnTo>
                      <a:pt x="195" y="901"/>
                    </a:lnTo>
                    <a:cubicBezTo>
                      <a:pt x="312" y="901"/>
                      <a:pt x="449" y="823"/>
                      <a:pt x="488" y="745"/>
                    </a:cubicBezTo>
                    <a:lnTo>
                      <a:pt x="781" y="140"/>
                    </a:lnTo>
                    <a:cubicBezTo>
                      <a:pt x="833" y="70"/>
                      <a:pt x="792" y="0"/>
                      <a:pt x="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23"/>
              <p:cNvSpPr/>
              <p:nvPr/>
            </p:nvSpPr>
            <p:spPr>
              <a:xfrm>
                <a:off x="3381075" y="3754775"/>
                <a:ext cx="20400" cy="22525"/>
              </a:xfrm>
              <a:custGeom>
                <a:rect b="b" l="l" r="r" t="t"/>
                <a:pathLst>
                  <a:path extrusionOk="0" h="901" w="816">
                    <a:moveTo>
                      <a:pt x="621" y="0"/>
                    </a:moveTo>
                    <a:cubicBezTo>
                      <a:pt x="504" y="0"/>
                      <a:pt x="387" y="78"/>
                      <a:pt x="328" y="157"/>
                    </a:cubicBezTo>
                    <a:lnTo>
                      <a:pt x="35" y="761"/>
                    </a:lnTo>
                    <a:cubicBezTo>
                      <a:pt x="1" y="831"/>
                      <a:pt x="28" y="901"/>
                      <a:pt x="118" y="901"/>
                    </a:cubicBezTo>
                    <a:cubicBezTo>
                      <a:pt x="129" y="901"/>
                      <a:pt x="140" y="900"/>
                      <a:pt x="152" y="898"/>
                    </a:cubicBezTo>
                    <a:lnTo>
                      <a:pt x="192" y="898"/>
                    </a:lnTo>
                    <a:cubicBezTo>
                      <a:pt x="309" y="898"/>
                      <a:pt x="426" y="820"/>
                      <a:pt x="465" y="742"/>
                    </a:cubicBezTo>
                    <a:lnTo>
                      <a:pt x="777" y="137"/>
                    </a:lnTo>
                    <a:cubicBezTo>
                      <a:pt x="816" y="59"/>
                      <a:pt x="777" y="0"/>
                      <a:pt x="6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23"/>
              <p:cNvSpPr/>
              <p:nvPr/>
            </p:nvSpPr>
            <p:spPr>
              <a:xfrm>
                <a:off x="3367325" y="3780625"/>
                <a:ext cx="21000" cy="22950"/>
              </a:xfrm>
              <a:custGeom>
                <a:rect b="b" l="l" r="r" t="t"/>
                <a:pathLst>
                  <a:path extrusionOk="0" h="918" w="840">
                    <a:moveTo>
                      <a:pt x="644" y="1"/>
                    </a:moveTo>
                    <a:cubicBezTo>
                      <a:pt x="527" y="1"/>
                      <a:pt x="390" y="79"/>
                      <a:pt x="351" y="176"/>
                    </a:cubicBezTo>
                    <a:lnTo>
                      <a:pt x="59" y="761"/>
                    </a:lnTo>
                    <a:cubicBezTo>
                      <a:pt x="0" y="840"/>
                      <a:pt x="59" y="918"/>
                      <a:pt x="176" y="918"/>
                    </a:cubicBezTo>
                    <a:lnTo>
                      <a:pt x="215" y="918"/>
                    </a:lnTo>
                    <a:cubicBezTo>
                      <a:pt x="312" y="898"/>
                      <a:pt x="449" y="820"/>
                      <a:pt x="488" y="742"/>
                    </a:cubicBezTo>
                    <a:lnTo>
                      <a:pt x="800" y="157"/>
                    </a:lnTo>
                    <a:cubicBezTo>
                      <a:pt x="839" y="59"/>
                      <a:pt x="78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23"/>
              <p:cNvSpPr/>
              <p:nvPr/>
            </p:nvSpPr>
            <p:spPr>
              <a:xfrm>
                <a:off x="3354150" y="3806475"/>
                <a:ext cx="21000" cy="22950"/>
              </a:xfrm>
              <a:custGeom>
                <a:rect b="b" l="l" r="r" t="t"/>
                <a:pathLst>
                  <a:path extrusionOk="0" h="918" w="840">
                    <a:moveTo>
                      <a:pt x="625" y="1"/>
                    </a:moveTo>
                    <a:cubicBezTo>
                      <a:pt x="527" y="1"/>
                      <a:pt x="390" y="79"/>
                      <a:pt x="351" y="176"/>
                    </a:cubicBezTo>
                    <a:lnTo>
                      <a:pt x="39" y="762"/>
                    </a:lnTo>
                    <a:cubicBezTo>
                      <a:pt x="0" y="859"/>
                      <a:pt x="59" y="918"/>
                      <a:pt x="156" y="918"/>
                    </a:cubicBezTo>
                    <a:lnTo>
                      <a:pt x="195" y="918"/>
                    </a:lnTo>
                    <a:cubicBezTo>
                      <a:pt x="312" y="898"/>
                      <a:pt x="449" y="820"/>
                      <a:pt x="488" y="742"/>
                    </a:cubicBezTo>
                    <a:lnTo>
                      <a:pt x="781" y="157"/>
                    </a:lnTo>
                    <a:cubicBezTo>
                      <a:pt x="839" y="59"/>
                      <a:pt x="781" y="1"/>
                      <a:pt x="6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23"/>
              <p:cNvSpPr/>
              <p:nvPr/>
            </p:nvSpPr>
            <p:spPr>
              <a:xfrm>
                <a:off x="3340475" y="3832325"/>
                <a:ext cx="21000" cy="22950"/>
              </a:xfrm>
              <a:custGeom>
                <a:rect b="b" l="l" r="r" t="t"/>
                <a:pathLst>
                  <a:path extrusionOk="0" h="918" w="840">
                    <a:moveTo>
                      <a:pt x="645" y="1"/>
                    </a:moveTo>
                    <a:cubicBezTo>
                      <a:pt x="528" y="20"/>
                      <a:pt x="411" y="79"/>
                      <a:pt x="352" y="176"/>
                    </a:cubicBezTo>
                    <a:lnTo>
                      <a:pt x="59" y="762"/>
                    </a:lnTo>
                    <a:cubicBezTo>
                      <a:pt x="1" y="859"/>
                      <a:pt x="59" y="918"/>
                      <a:pt x="177" y="918"/>
                    </a:cubicBezTo>
                    <a:lnTo>
                      <a:pt x="216" y="918"/>
                    </a:lnTo>
                    <a:cubicBezTo>
                      <a:pt x="333" y="898"/>
                      <a:pt x="450" y="840"/>
                      <a:pt x="489" y="742"/>
                    </a:cubicBezTo>
                    <a:lnTo>
                      <a:pt x="801" y="157"/>
                    </a:lnTo>
                    <a:cubicBezTo>
                      <a:pt x="840" y="59"/>
                      <a:pt x="801" y="1"/>
                      <a:pt x="6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23"/>
              <p:cNvSpPr/>
              <p:nvPr/>
            </p:nvSpPr>
            <p:spPr>
              <a:xfrm>
                <a:off x="3331700" y="3858175"/>
                <a:ext cx="16625" cy="17100"/>
              </a:xfrm>
              <a:custGeom>
                <a:rect b="b" l="l" r="r" t="t"/>
                <a:pathLst>
                  <a:path extrusionOk="0" h="684" w="665">
                    <a:moveTo>
                      <a:pt x="449" y="1"/>
                    </a:moveTo>
                    <a:cubicBezTo>
                      <a:pt x="332" y="20"/>
                      <a:pt x="215" y="79"/>
                      <a:pt x="176" y="177"/>
                    </a:cubicBezTo>
                    <a:lnTo>
                      <a:pt x="1" y="489"/>
                    </a:lnTo>
                    <a:lnTo>
                      <a:pt x="118" y="547"/>
                    </a:lnTo>
                    <a:lnTo>
                      <a:pt x="196" y="586"/>
                    </a:lnTo>
                    <a:lnTo>
                      <a:pt x="352" y="684"/>
                    </a:lnTo>
                    <a:lnTo>
                      <a:pt x="625" y="157"/>
                    </a:lnTo>
                    <a:lnTo>
                      <a:pt x="606" y="157"/>
                    </a:lnTo>
                    <a:cubicBezTo>
                      <a:pt x="664" y="59"/>
                      <a:pt x="606" y="1"/>
                      <a:pt x="4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23"/>
              <p:cNvSpPr/>
              <p:nvPr/>
            </p:nvSpPr>
            <p:spPr>
              <a:xfrm>
                <a:off x="3487300" y="3571725"/>
                <a:ext cx="34100" cy="23575"/>
              </a:xfrm>
              <a:custGeom>
                <a:rect b="b" l="l" r="r" t="t"/>
                <a:pathLst>
                  <a:path extrusionOk="0" h="943" w="1364">
                    <a:moveTo>
                      <a:pt x="1298" y="0"/>
                    </a:moveTo>
                    <a:cubicBezTo>
                      <a:pt x="1289" y="0"/>
                      <a:pt x="1280" y="2"/>
                      <a:pt x="1269" y="5"/>
                    </a:cubicBezTo>
                    <a:lnTo>
                      <a:pt x="567" y="25"/>
                    </a:lnTo>
                    <a:cubicBezTo>
                      <a:pt x="508" y="25"/>
                      <a:pt x="430" y="84"/>
                      <a:pt x="411" y="123"/>
                    </a:cubicBezTo>
                    <a:lnTo>
                      <a:pt x="40" y="864"/>
                    </a:lnTo>
                    <a:cubicBezTo>
                      <a:pt x="1" y="903"/>
                      <a:pt x="40" y="942"/>
                      <a:pt x="99" y="942"/>
                    </a:cubicBezTo>
                    <a:lnTo>
                      <a:pt x="801" y="903"/>
                    </a:lnTo>
                    <a:cubicBezTo>
                      <a:pt x="859" y="903"/>
                      <a:pt x="938" y="864"/>
                      <a:pt x="957" y="805"/>
                    </a:cubicBezTo>
                    <a:lnTo>
                      <a:pt x="1347" y="84"/>
                    </a:lnTo>
                    <a:cubicBezTo>
                      <a:pt x="1363" y="35"/>
                      <a:pt x="1340" y="0"/>
                      <a:pt x="12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23"/>
              <p:cNvSpPr/>
              <p:nvPr/>
            </p:nvSpPr>
            <p:spPr>
              <a:xfrm>
                <a:off x="3474150" y="3597575"/>
                <a:ext cx="34000" cy="23575"/>
              </a:xfrm>
              <a:custGeom>
                <a:rect b="b" l="l" r="r" t="t"/>
                <a:pathLst>
                  <a:path extrusionOk="0" h="943" w="1360">
                    <a:moveTo>
                      <a:pt x="1297" y="1"/>
                    </a:moveTo>
                    <a:cubicBezTo>
                      <a:pt x="1289" y="1"/>
                      <a:pt x="1279" y="2"/>
                      <a:pt x="1268" y="6"/>
                    </a:cubicBezTo>
                    <a:lnTo>
                      <a:pt x="566" y="25"/>
                    </a:lnTo>
                    <a:cubicBezTo>
                      <a:pt x="507" y="45"/>
                      <a:pt x="429" y="84"/>
                      <a:pt x="410" y="123"/>
                    </a:cubicBezTo>
                    <a:lnTo>
                      <a:pt x="39" y="864"/>
                    </a:lnTo>
                    <a:cubicBezTo>
                      <a:pt x="0" y="903"/>
                      <a:pt x="39" y="942"/>
                      <a:pt x="98" y="942"/>
                    </a:cubicBezTo>
                    <a:lnTo>
                      <a:pt x="800" y="903"/>
                    </a:lnTo>
                    <a:cubicBezTo>
                      <a:pt x="859" y="903"/>
                      <a:pt x="937" y="864"/>
                      <a:pt x="956" y="806"/>
                    </a:cubicBezTo>
                    <a:lnTo>
                      <a:pt x="1327" y="84"/>
                    </a:lnTo>
                    <a:cubicBezTo>
                      <a:pt x="1359" y="36"/>
                      <a:pt x="1338" y="1"/>
                      <a:pt x="12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23"/>
              <p:cNvSpPr/>
              <p:nvPr/>
            </p:nvSpPr>
            <p:spPr>
              <a:xfrm>
                <a:off x="3460975" y="3623550"/>
                <a:ext cx="33675" cy="23450"/>
              </a:xfrm>
              <a:custGeom>
                <a:rect b="b" l="l" r="r" t="t"/>
                <a:pathLst>
                  <a:path extrusionOk="0" h="938" w="1347">
                    <a:moveTo>
                      <a:pt x="1269" y="1"/>
                    </a:moveTo>
                    <a:lnTo>
                      <a:pt x="547" y="40"/>
                    </a:lnTo>
                    <a:cubicBezTo>
                      <a:pt x="488" y="40"/>
                      <a:pt x="430" y="79"/>
                      <a:pt x="391" y="118"/>
                    </a:cubicBezTo>
                    <a:lnTo>
                      <a:pt x="20" y="859"/>
                    </a:lnTo>
                    <a:cubicBezTo>
                      <a:pt x="0" y="898"/>
                      <a:pt x="20" y="937"/>
                      <a:pt x="98" y="937"/>
                    </a:cubicBezTo>
                    <a:lnTo>
                      <a:pt x="800" y="898"/>
                    </a:lnTo>
                    <a:cubicBezTo>
                      <a:pt x="859" y="898"/>
                      <a:pt x="917" y="859"/>
                      <a:pt x="956" y="801"/>
                    </a:cubicBezTo>
                    <a:lnTo>
                      <a:pt x="1327" y="79"/>
                    </a:lnTo>
                    <a:cubicBezTo>
                      <a:pt x="1347" y="20"/>
                      <a:pt x="1327" y="1"/>
                      <a:pt x="12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23"/>
              <p:cNvSpPr/>
              <p:nvPr/>
            </p:nvSpPr>
            <p:spPr>
              <a:xfrm>
                <a:off x="3447875" y="3649400"/>
                <a:ext cx="33600" cy="23575"/>
              </a:xfrm>
              <a:custGeom>
                <a:rect b="b" l="l" r="r" t="t"/>
                <a:pathLst>
                  <a:path extrusionOk="0" h="943" w="1344">
                    <a:moveTo>
                      <a:pt x="1246" y="1"/>
                    </a:moveTo>
                    <a:lnTo>
                      <a:pt x="544" y="40"/>
                    </a:lnTo>
                    <a:cubicBezTo>
                      <a:pt x="485" y="40"/>
                      <a:pt x="427" y="79"/>
                      <a:pt x="388" y="137"/>
                    </a:cubicBezTo>
                    <a:lnTo>
                      <a:pt x="17" y="859"/>
                    </a:lnTo>
                    <a:cubicBezTo>
                      <a:pt x="1" y="908"/>
                      <a:pt x="11" y="943"/>
                      <a:pt x="48" y="943"/>
                    </a:cubicBezTo>
                    <a:cubicBezTo>
                      <a:pt x="56" y="943"/>
                      <a:pt x="65" y="941"/>
                      <a:pt x="76" y="937"/>
                    </a:cubicBezTo>
                    <a:lnTo>
                      <a:pt x="797" y="918"/>
                    </a:lnTo>
                    <a:cubicBezTo>
                      <a:pt x="856" y="918"/>
                      <a:pt x="915" y="859"/>
                      <a:pt x="954" y="820"/>
                    </a:cubicBezTo>
                    <a:lnTo>
                      <a:pt x="1324" y="79"/>
                    </a:lnTo>
                    <a:cubicBezTo>
                      <a:pt x="1344" y="40"/>
                      <a:pt x="1324" y="1"/>
                      <a:pt x="1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23"/>
              <p:cNvSpPr/>
              <p:nvPr/>
            </p:nvSpPr>
            <p:spPr>
              <a:xfrm>
                <a:off x="3434150" y="3675250"/>
                <a:ext cx="34150" cy="23950"/>
              </a:xfrm>
              <a:custGeom>
                <a:rect b="b" l="l" r="r" t="t"/>
                <a:pathLst>
                  <a:path extrusionOk="0" h="958" w="1366">
                    <a:moveTo>
                      <a:pt x="1268" y="1"/>
                    </a:moveTo>
                    <a:lnTo>
                      <a:pt x="566" y="40"/>
                    </a:lnTo>
                    <a:cubicBezTo>
                      <a:pt x="507" y="40"/>
                      <a:pt x="429" y="79"/>
                      <a:pt x="410" y="138"/>
                    </a:cubicBezTo>
                    <a:lnTo>
                      <a:pt x="39" y="860"/>
                    </a:lnTo>
                    <a:cubicBezTo>
                      <a:pt x="0" y="918"/>
                      <a:pt x="39" y="957"/>
                      <a:pt x="98" y="957"/>
                    </a:cubicBezTo>
                    <a:lnTo>
                      <a:pt x="800" y="918"/>
                    </a:lnTo>
                    <a:cubicBezTo>
                      <a:pt x="859" y="918"/>
                      <a:pt x="937" y="879"/>
                      <a:pt x="956" y="820"/>
                    </a:cubicBezTo>
                    <a:lnTo>
                      <a:pt x="1346" y="99"/>
                    </a:lnTo>
                    <a:cubicBezTo>
                      <a:pt x="1366" y="40"/>
                      <a:pt x="1327" y="1"/>
                      <a:pt x="12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23"/>
              <p:cNvSpPr/>
              <p:nvPr/>
            </p:nvSpPr>
            <p:spPr>
              <a:xfrm>
                <a:off x="3421050" y="3701125"/>
                <a:ext cx="33600" cy="23550"/>
              </a:xfrm>
              <a:custGeom>
                <a:rect b="b" l="l" r="r" t="t"/>
                <a:pathLst>
                  <a:path extrusionOk="0" h="942" w="1344">
                    <a:moveTo>
                      <a:pt x="1266" y="0"/>
                    </a:moveTo>
                    <a:lnTo>
                      <a:pt x="544" y="39"/>
                    </a:lnTo>
                    <a:cubicBezTo>
                      <a:pt x="485" y="39"/>
                      <a:pt x="427" y="78"/>
                      <a:pt x="388" y="137"/>
                    </a:cubicBezTo>
                    <a:lnTo>
                      <a:pt x="17" y="859"/>
                    </a:lnTo>
                    <a:cubicBezTo>
                      <a:pt x="1" y="907"/>
                      <a:pt x="11" y="942"/>
                      <a:pt x="59" y="942"/>
                    </a:cubicBezTo>
                    <a:cubicBezTo>
                      <a:pt x="69" y="942"/>
                      <a:pt x="81" y="940"/>
                      <a:pt x="95" y="937"/>
                    </a:cubicBezTo>
                    <a:lnTo>
                      <a:pt x="797" y="917"/>
                    </a:lnTo>
                    <a:cubicBezTo>
                      <a:pt x="856" y="917"/>
                      <a:pt x="914" y="859"/>
                      <a:pt x="953" y="820"/>
                    </a:cubicBezTo>
                    <a:lnTo>
                      <a:pt x="1324" y="78"/>
                    </a:lnTo>
                    <a:cubicBezTo>
                      <a:pt x="1344" y="39"/>
                      <a:pt x="1324" y="0"/>
                      <a:pt x="1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23"/>
              <p:cNvSpPr/>
              <p:nvPr/>
            </p:nvSpPr>
            <p:spPr>
              <a:xfrm>
                <a:off x="3407800" y="3727325"/>
                <a:ext cx="33600" cy="23575"/>
              </a:xfrm>
              <a:custGeom>
                <a:rect b="b" l="l" r="r" t="t"/>
                <a:pathLst>
                  <a:path extrusionOk="0" h="943" w="1344">
                    <a:moveTo>
                      <a:pt x="1285" y="1"/>
                    </a:moveTo>
                    <a:cubicBezTo>
                      <a:pt x="1275" y="1"/>
                      <a:pt x="1263" y="2"/>
                      <a:pt x="1249" y="6"/>
                    </a:cubicBezTo>
                    <a:lnTo>
                      <a:pt x="547" y="25"/>
                    </a:lnTo>
                    <a:cubicBezTo>
                      <a:pt x="488" y="25"/>
                      <a:pt x="410" y="84"/>
                      <a:pt x="391" y="123"/>
                    </a:cubicBezTo>
                    <a:lnTo>
                      <a:pt x="20" y="864"/>
                    </a:lnTo>
                    <a:cubicBezTo>
                      <a:pt x="1" y="903"/>
                      <a:pt x="20" y="942"/>
                      <a:pt x="79" y="942"/>
                    </a:cubicBezTo>
                    <a:lnTo>
                      <a:pt x="781" y="903"/>
                    </a:lnTo>
                    <a:cubicBezTo>
                      <a:pt x="859" y="903"/>
                      <a:pt x="918" y="864"/>
                      <a:pt x="937" y="806"/>
                    </a:cubicBezTo>
                    <a:lnTo>
                      <a:pt x="957" y="806"/>
                    </a:lnTo>
                    <a:lnTo>
                      <a:pt x="1327" y="84"/>
                    </a:lnTo>
                    <a:cubicBezTo>
                      <a:pt x="1343" y="36"/>
                      <a:pt x="1333" y="1"/>
                      <a:pt x="12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23"/>
              <p:cNvSpPr/>
              <p:nvPr/>
            </p:nvSpPr>
            <p:spPr>
              <a:xfrm>
                <a:off x="3394150" y="3753175"/>
                <a:ext cx="34000" cy="23575"/>
              </a:xfrm>
              <a:custGeom>
                <a:rect b="b" l="l" r="r" t="t"/>
                <a:pathLst>
                  <a:path extrusionOk="0" h="943" w="1360">
                    <a:moveTo>
                      <a:pt x="1297" y="1"/>
                    </a:moveTo>
                    <a:cubicBezTo>
                      <a:pt x="1289" y="1"/>
                      <a:pt x="1279" y="2"/>
                      <a:pt x="1268" y="6"/>
                    </a:cubicBezTo>
                    <a:lnTo>
                      <a:pt x="566" y="25"/>
                    </a:lnTo>
                    <a:cubicBezTo>
                      <a:pt x="508" y="45"/>
                      <a:pt x="429" y="84"/>
                      <a:pt x="410" y="123"/>
                    </a:cubicBezTo>
                    <a:lnTo>
                      <a:pt x="39" y="864"/>
                    </a:lnTo>
                    <a:cubicBezTo>
                      <a:pt x="0" y="903"/>
                      <a:pt x="39" y="942"/>
                      <a:pt x="98" y="942"/>
                    </a:cubicBezTo>
                    <a:lnTo>
                      <a:pt x="800" y="903"/>
                    </a:lnTo>
                    <a:cubicBezTo>
                      <a:pt x="859" y="903"/>
                      <a:pt x="937" y="864"/>
                      <a:pt x="956" y="806"/>
                    </a:cubicBezTo>
                    <a:lnTo>
                      <a:pt x="1327" y="84"/>
                    </a:lnTo>
                    <a:cubicBezTo>
                      <a:pt x="1359" y="36"/>
                      <a:pt x="1338" y="1"/>
                      <a:pt x="12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23"/>
              <p:cNvSpPr/>
              <p:nvPr/>
            </p:nvSpPr>
            <p:spPr>
              <a:xfrm>
                <a:off x="3380975" y="3779175"/>
                <a:ext cx="33675" cy="23425"/>
              </a:xfrm>
              <a:custGeom>
                <a:rect b="b" l="l" r="r" t="t"/>
                <a:pathLst>
                  <a:path extrusionOk="0" h="937" w="1347">
                    <a:moveTo>
                      <a:pt x="1269" y="0"/>
                    </a:moveTo>
                    <a:lnTo>
                      <a:pt x="547" y="39"/>
                    </a:lnTo>
                    <a:cubicBezTo>
                      <a:pt x="488" y="39"/>
                      <a:pt x="430" y="78"/>
                      <a:pt x="391" y="117"/>
                    </a:cubicBezTo>
                    <a:lnTo>
                      <a:pt x="20" y="859"/>
                    </a:lnTo>
                    <a:cubicBezTo>
                      <a:pt x="0" y="898"/>
                      <a:pt x="20" y="937"/>
                      <a:pt x="98" y="937"/>
                    </a:cubicBezTo>
                    <a:lnTo>
                      <a:pt x="800" y="898"/>
                    </a:lnTo>
                    <a:cubicBezTo>
                      <a:pt x="859" y="898"/>
                      <a:pt x="937" y="859"/>
                      <a:pt x="956" y="800"/>
                    </a:cubicBezTo>
                    <a:lnTo>
                      <a:pt x="1327" y="78"/>
                    </a:lnTo>
                    <a:cubicBezTo>
                      <a:pt x="1347" y="20"/>
                      <a:pt x="1327" y="0"/>
                      <a:pt x="12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23"/>
              <p:cNvSpPr/>
              <p:nvPr/>
            </p:nvSpPr>
            <p:spPr>
              <a:xfrm>
                <a:off x="3367325" y="3805025"/>
                <a:ext cx="34150" cy="23425"/>
              </a:xfrm>
              <a:custGeom>
                <a:rect b="b" l="l" r="r" t="t"/>
                <a:pathLst>
                  <a:path extrusionOk="0" h="937" w="1366">
                    <a:moveTo>
                      <a:pt x="1268" y="0"/>
                    </a:moveTo>
                    <a:lnTo>
                      <a:pt x="566" y="39"/>
                    </a:lnTo>
                    <a:cubicBezTo>
                      <a:pt x="507" y="39"/>
                      <a:pt x="429" y="78"/>
                      <a:pt x="410" y="117"/>
                    </a:cubicBezTo>
                    <a:lnTo>
                      <a:pt x="39" y="859"/>
                    </a:lnTo>
                    <a:cubicBezTo>
                      <a:pt x="0" y="898"/>
                      <a:pt x="39" y="937"/>
                      <a:pt x="98" y="937"/>
                    </a:cubicBezTo>
                    <a:lnTo>
                      <a:pt x="800" y="898"/>
                    </a:lnTo>
                    <a:cubicBezTo>
                      <a:pt x="878" y="898"/>
                      <a:pt x="937" y="859"/>
                      <a:pt x="956" y="820"/>
                    </a:cubicBezTo>
                    <a:lnTo>
                      <a:pt x="1346" y="78"/>
                    </a:lnTo>
                    <a:cubicBezTo>
                      <a:pt x="1366" y="39"/>
                      <a:pt x="1327" y="0"/>
                      <a:pt x="12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23"/>
              <p:cNvSpPr/>
              <p:nvPr/>
            </p:nvSpPr>
            <p:spPr>
              <a:xfrm>
                <a:off x="3354150" y="3830875"/>
                <a:ext cx="34175" cy="23425"/>
              </a:xfrm>
              <a:custGeom>
                <a:rect b="b" l="l" r="r" t="t"/>
                <a:pathLst>
                  <a:path extrusionOk="0" h="937" w="1367">
                    <a:moveTo>
                      <a:pt x="1269" y="0"/>
                    </a:moveTo>
                    <a:lnTo>
                      <a:pt x="566" y="39"/>
                    </a:lnTo>
                    <a:cubicBezTo>
                      <a:pt x="508" y="39"/>
                      <a:pt x="430" y="78"/>
                      <a:pt x="410" y="137"/>
                    </a:cubicBezTo>
                    <a:lnTo>
                      <a:pt x="20" y="859"/>
                    </a:lnTo>
                    <a:cubicBezTo>
                      <a:pt x="0" y="917"/>
                      <a:pt x="39" y="937"/>
                      <a:pt x="98" y="937"/>
                    </a:cubicBezTo>
                    <a:lnTo>
                      <a:pt x="800" y="898"/>
                    </a:lnTo>
                    <a:cubicBezTo>
                      <a:pt x="859" y="898"/>
                      <a:pt x="937" y="859"/>
                      <a:pt x="956" y="820"/>
                    </a:cubicBezTo>
                    <a:lnTo>
                      <a:pt x="1327" y="78"/>
                    </a:lnTo>
                    <a:cubicBezTo>
                      <a:pt x="1366" y="39"/>
                      <a:pt x="1327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23"/>
              <p:cNvSpPr/>
              <p:nvPr/>
            </p:nvSpPr>
            <p:spPr>
              <a:xfrm>
                <a:off x="3342425" y="3856725"/>
                <a:ext cx="32225" cy="23425"/>
              </a:xfrm>
              <a:custGeom>
                <a:rect b="b" l="l" r="r" t="t"/>
                <a:pathLst>
                  <a:path extrusionOk="0" h="937" w="1289">
                    <a:moveTo>
                      <a:pt x="1211" y="0"/>
                    </a:moveTo>
                    <a:lnTo>
                      <a:pt x="489" y="39"/>
                    </a:lnTo>
                    <a:cubicBezTo>
                      <a:pt x="430" y="39"/>
                      <a:pt x="372" y="78"/>
                      <a:pt x="333" y="137"/>
                    </a:cubicBezTo>
                    <a:lnTo>
                      <a:pt x="1" y="781"/>
                    </a:lnTo>
                    <a:lnTo>
                      <a:pt x="255" y="937"/>
                    </a:lnTo>
                    <a:lnTo>
                      <a:pt x="742" y="917"/>
                    </a:lnTo>
                    <a:cubicBezTo>
                      <a:pt x="801" y="898"/>
                      <a:pt x="879" y="859"/>
                      <a:pt x="899" y="820"/>
                    </a:cubicBezTo>
                    <a:lnTo>
                      <a:pt x="1269" y="78"/>
                    </a:lnTo>
                    <a:cubicBezTo>
                      <a:pt x="1289" y="39"/>
                      <a:pt x="1269" y="0"/>
                      <a:pt x="1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23"/>
              <p:cNvSpPr/>
              <p:nvPr/>
            </p:nvSpPr>
            <p:spPr>
              <a:xfrm>
                <a:off x="3354150" y="3882575"/>
                <a:ext cx="7325" cy="3925"/>
              </a:xfrm>
              <a:custGeom>
                <a:rect b="b" l="l" r="r" t="t"/>
                <a:pathLst>
                  <a:path extrusionOk="0" h="157" w="293">
                    <a:moveTo>
                      <a:pt x="195" y="0"/>
                    </a:moveTo>
                    <a:lnTo>
                      <a:pt x="0" y="20"/>
                    </a:lnTo>
                    <a:lnTo>
                      <a:pt x="234" y="157"/>
                    </a:lnTo>
                    <a:lnTo>
                      <a:pt x="273" y="98"/>
                    </a:lnTo>
                    <a:lnTo>
                      <a:pt x="273" y="79"/>
                    </a:lnTo>
                    <a:cubicBezTo>
                      <a:pt x="293" y="40"/>
                      <a:pt x="273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23"/>
              <p:cNvSpPr/>
              <p:nvPr/>
            </p:nvSpPr>
            <p:spPr>
              <a:xfrm>
                <a:off x="3500075" y="3570375"/>
                <a:ext cx="47250" cy="49425"/>
              </a:xfrm>
              <a:custGeom>
                <a:rect b="b" l="l" r="r" t="t"/>
                <a:pathLst>
                  <a:path extrusionOk="0" h="1977" w="1890">
                    <a:moveTo>
                      <a:pt x="1792" y="1"/>
                    </a:moveTo>
                    <a:lnTo>
                      <a:pt x="1090" y="40"/>
                    </a:lnTo>
                    <a:cubicBezTo>
                      <a:pt x="1031" y="40"/>
                      <a:pt x="953" y="79"/>
                      <a:pt x="934" y="118"/>
                    </a:cubicBezTo>
                    <a:lnTo>
                      <a:pt x="17" y="1894"/>
                    </a:lnTo>
                    <a:cubicBezTo>
                      <a:pt x="1" y="1942"/>
                      <a:pt x="11" y="1977"/>
                      <a:pt x="59" y="1977"/>
                    </a:cubicBezTo>
                    <a:cubicBezTo>
                      <a:pt x="69" y="1977"/>
                      <a:pt x="81" y="1975"/>
                      <a:pt x="95" y="1972"/>
                    </a:cubicBezTo>
                    <a:lnTo>
                      <a:pt x="797" y="1952"/>
                    </a:lnTo>
                    <a:cubicBezTo>
                      <a:pt x="856" y="1933"/>
                      <a:pt x="934" y="1894"/>
                      <a:pt x="953" y="1855"/>
                    </a:cubicBezTo>
                    <a:lnTo>
                      <a:pt x="1851" y="79"/>
                    </a:lnTo>
                    <a:cubicBezTo>
                      <a:pt x="1890" y="20"/>
                      <a:pt x="1851" y="1"/>
                      <a:pt x="1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23"/>
              <p:cNvSpPr/>
              <p:nvPr/>
            </p:nvSpPr>
            <p:spPr>
              <a:xfrm>
                <a:off x="3486900" y="3622100"/>
                <a:ext cx="33600" cy="23550"/>
              </a:xfrm>
              <a:custGeom>
                <a:rect b="b" l="l" r="r" t="t"/>
                <a:pathLst>
                  <a:path extrusionOk="0" h="942" w="1344">
                    <a:moveTo>
                      <a:pt x="1246" y="0"/>
                    </a:moveTo>
                    <a:lnTo>
                      <a:pt x="544" y="39"/>
                    </a:lnTo>
                    <a:cubicBezTo>
                      <a:pt x="485" y="39"/>
                      <a:pt x="407" y="78"/>
                      <a:pt x="388" y="137"/>
                    </a:cubicBezTo>
                    <a:lnTo>
                      <a:pt x="17" y="859"/>
                    </a:lnTo>
                    <a:cubicBezTo>
                      <a:pt x="1" y="907"/>
                      <a:pt x="11" y="942"/>
                      <a:pt x="48" y="942"/>
                    </a:cubicBezTo>
                    <a:cubicBezTo>
                      <a:pt x="56" y="942"/>
                      <a:pt x="65" y="940"/>
                      <a:pt x="76" y="937"/>
                    </a:cubicBezTo>
                    <a:lnTo>
                      <a:pt x="778" y="917"/>
                    </a:lnTo>
                    <a:cubicBezTo>
                      <a:pt x="856" y="917"/>
                      <a:pt x="915" y="859"/>
                      <a:pt x="934" y="820"/>
                    </a:cubicBezTo>
                    <a:lnTo>
                      <a:pt x="1324" y="78"/>
                    </a:lnTo>
                    <a:cubicBezTo>
                      <a:pt x="1344" y="39"/>
                      <a:pt x="1305" y="0"/>
                      <a:pt x="12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23"/>
              <p:cNvSpPr/>
              <p:nvPr/>
            </p:nvSpPr>
            <p:spPr>
              <a:xfrm>
                <a:off x="3473175" y="3647950"/>
                <a:ext cx="34150" cy="23925"/>
              </a:xfrm>
              <a:custGeom>
                <a:rect b="b" l="l" r="r" t="t"/>
                <a:pathLst>
                  <a:path extrusionOk="0" h="957" w="1366">
                    <a:moveTo>
                      <a:pt x="1268" y="0"/>
                    </a:moveTo>
                    <a:lnTo>
                      <a:pt x="566" y="39"/>
                    </a:lnTo>
                    <a:cubicBezTo>
                      <a:pt x="507" y="39"/>
                      <a:pt x="429" y="78"/>
                      <a:pt x="410" y="137"/>
                    </a:cubicBezTo>
                    <a:lnTo>
                      <a:pt x="20" y="859"/>
                    </a:lnTo>
                    <a:cubicBezTo>
                      <a:pt x="0" y="917"/>
                      <a:pt x="39" y="956"/>
                      <a:pt x="98" y="956"/>
                    </a:cubicBezTo>
                    <a:lnTo>
                      <a:pt x="800" y="917"/>
                    </a:lnTo>
                    <a:cubicBezTo>
                      <a:pt x="859" y="917"/>
                      <a:pt x="937" y="878"/>
                      <a:pt x="956" y="820"/>
                    </a:cubicBezTo>
                    <a:lnTo>
                      <a:pt x="1327" y="98"/>
                    </a:lnTo>
                    <a:cubicBezTo>
                      <a:pt x="1366" y="39"/>
                      <a:pt x="1327" y="0"/>
                      <a:pt x="12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23"/>
              <p:cNvSpPr/>
              <p:nvPr/>
            </p:nvSpPr>
            <p:spPr>
              <a:xfrm>
                <a:off x="3460000" y="3674150"/>
                <a:ext cx="33600" cy="23575"/>
              </a:xfrm>
              <a:custGeom>
                <a:rect b="b" l="l" r="r" t="t"/>
                <a:pathLst>
                  <a:path extrusionOk="0" h="943" w="1344">
                    <a:moveTo>
                      <a:pt x="1285" y="1"/>
                    </a:moveTo>
                    <a:cubicBezTo>
                      <a:pt x="1275" y="1"/>
                      <a:pt x="1263" y="3"/>
                      <a:pt x="1249" y="6"/>
                    </a:cubicBezTo>
                    <a:lnTo>
                      <a:pt x="547" y="25"/>
                    </a:lnTo>
                    <a:cubicBezTo>
                      <a:pt x="488" y="25"/>
                      <a:pt x="430" y="84"/>
                      <a:pt x="391" y="123"/>
                    </a:cubicBezTo>
                    <a:lnTo>
                      <a:pt x="20" y="864"/>
                    </a:lnTo>
                    <a:cubicBezTo>
                      <a:pt x="0" y="904"/>
                      <a:pt x="20" y="943"/>
                      <a:pt x="98" y="943"/>
                    </a:cubicBezTo>
                    <a:lnTo>
                      <a:pt x="800" y="904"/>
                    </a:lnTo>
                    <a:cubicBezTo>
                      <a:pt x="859" y="904"/>
                      <a:pt x="917" y="864"/>
                      <a:pt x="956" y="806"/>
                    </a:cubicBezTo>
                    <a:lnTo>
                      <a:pt x="1327" y="84"/>
                    </a:lnTo>
                    <a:cubicBezTo>
                      <a:pt x="1343" y="36"/>
                      <a:pt x="1333" y="1"/>
                      <a:pt x="12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23"/>
              <p:cNvSpPr/>
              <p:nvPr/>
            </p:nvSpPr>
            <p:spPr>
              <a:xfrm>
                <a:off x="3446825" y="3700025"/>
                <a:ext cx="33600" cy="23550"/>
              </a:xfrm>
              <a:custGeom>
                <a:rect b="b" l="l" r="r" t="t"/>
                <a:pathLst>
                  <a:path extrusionOk="0" h="942" w="1344">
                    <a:moveTo>
                      <a:pt x="1278" y="0"/>
                    </a:moveTo>
                    <a:cubicBezTo>
                      <a:pt x="1269" y="0"/>
                      <a:pt x="1260" y="2"/>
                      <a:pt x="1249" y="5"/>
                    </a:cubicBezTo>
                    <a:lnTo>
                      <a:pt x="547" y="25"/>
                    </a:lnTo>
                    <a:cubicBezTo>
                      <a:pt x="488" y="44"/>
                      <a:pt x="410" y="83"/>
                      <a:pt x="391" y="122"/>
                    </a:cubicBezTo>
                    <a:lnTo>
                      <a:pt x="20" y="864"/>
                    </a:lnTo>
                    <a:cubicBezTo>
                      <a:pt x="0" y="903"/>
                      <a:pt x="20" y="942"/>
                      <a:pt x="79" y="942"/>
                    </a:cubicBezTo>
                    <a:lnTo>
                      <a:pt x="781" y="903"/>
                    </a:lnTo>
                    <a:cubicBezTo>
                      <a:pt x="859" y="903"/>
                      <a:pt x="918" y="864"/>
                      <a:pt x="937" y="805"/>
                    </a:cubicBezTo>
                    <a:lnTo>
                      <a:pt x="1327" y="83"/>
                    </a:lnTo>
                    <a:cubicBezTo>
                      <a:pt x="1343" y="35"/>
                      <a:pt x="1320" y="0"/>
                      <a:pt x="12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23"/>
              <p:cNvSpPr/>
              <p:nvPr/>
            </p:nvSpPr>
            <p:spPr>
              <a:xfrm>
                <a:off x="3433175" y="3726000"/>
                <a:ext cx="34150" cy="23425"/>
              </a:xfrm>
              <a:custGeom>
                <a:rect b="b" l="l" r="r" t="t"/>
                <a:pathLst>
                  <a:path extrusionOk="0" h="937" w="1366">
                    <a:moveTo>
                      <a:pt x="1268" y="0"/>
                    </a:moveTo>
                    <a:lnTo>
                      <a:pt x="566" y="39"/>
                    </a:lnTo>
                    <a:cubicBezTo>
                      <a:pt x="507" y="39"/>
                      <a:pt x="429" y="78"/>
                      <a:pt x="410" y="117"/>
                    </a:cubicBezTo>
                    <a:lnTo>
                      <a:pt x="39" y="859"/>
                    </a:lnTo>
                    <a:cubicBezTo>
                      <a:pt x="0" y="898"/>
                      <a:pt x="39" y="937"/>
                      <a:pt x="98" y="937"/>
                    </a:cubicBezTo>
                    <a:lnTo>
                      <a:pt x="800" y="898"/>
                    </a:lnTo>
                    <a:cubicBezTo>
                      <a:pt x="859" y="898"/>
                      <a:pt x="937" y="859"/>
                      <a:pt x="956" y="820"/>
                    </a:cubicBezTo>
                    <a:lnTo>
                      <a:pt x="1327" y="78"/>
                    </a:lnTo>
                    <a:cubicBezTo>
                      <a:pt x="1366" y="39"/>
                      <a:pt x="1327" y="0"/>
                      <a:pt x="12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23"/>
              <p:cNvSpPr/>
              <p:nvPr/>
            </p:nvSpPr>
            <p:spPr>
              <a:xfrm>
                <a:off x="3420000" y="3751850"/>
                <a:ext cx="33675" cy="23425"/>
              </a:xfrm>
              <a:custGeom>
                <a:rect b="b" l="l" r="r" t="t"/>
                <a:pathLst>
                  <a:path extrusionOk="0" h="937" w="1347">
                    <a:moveTo>
                      <a:pt x="1269" y="0"/>
                    </a:moveTo>
                    <a:lnTo>
                      <a:pt x="547" y="39"/>
                    </a:lnTo>
                    <a:cubicBezTo>
                      <a:pt x="488" y="39"/>
                      <a:pt x="430" y="78"/>
                      <a:pt x="391" y="137"/>
                    </a:cubicBezTo>
                    <a:lnTo>
                      <a:pt x="20" y="859"/>
                    </a:lnTo>
                    <a:cubicBezTo>
                      <a:pt x="0" y="917"/>
                      <a:pt x="20" y="937"/>
                      <a:pt x="98" y="937"/>
                    </a:cubicBezTo>
                    <a:lnTo>
                      <a:pt x="800" y="898"/>
                    </a:lnTo>
                    <a:cubicBezTo>
                      <a:pt x="859" y="898"/>
                      <a:pt x="937" y="859"/>
                      <a:pt x="956" y="820"/>
                    </a:cubicBezTo>
                    <a:lnTo>
                      <a:pt x="1327" y="78"/>
                    </a:lnTo>
                    <a:cubicBezTo>
                      <a:pt x="1347" y="39"/>
                      <a:pt x="1327" y="0"/>
                      <a:pt x="12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23"/>
              <p:cNvSpPr/>
              <p:nvPr/>
            </p:nvSpPr>
            <p:spPr>
              <a:xfrm>
                <a:off x="3406900" y="3777700"/>
                <a:ext cx="33600" cy="23575"/>
              </a:xfrm>
              <a:custGeom>
                <a:rect b="b" l="l" r="r" t="t"/>
                <a:pathLst>
                  <a:path extrusionOk="0" h="943" w="1344">
                    <a:moveTo>
                      <a:pt x="1246" y="0"/>
                    </a:moveTo>
                    <a:lnTo>
                      <a:pt x="544" y="39"/>
                    </a:lnTo>
                    <a:cubicBezTo>
                      <a:pt x="485" y="39"/>
                      <a:pt x="407" y="79"/>
                      <a:pt x="388" y="137"/>
                    </a:cubicBezTo>
                    <a:lnTo>
                      <a:pt x="17" y="859"/>
                    </a:lnTo>
                    <a:cubicBezTo>
                      <a:pt x="1" y="907"/>
                      <a:pt x="11" y="942"/>
                      <a:pt x="48" y="942"/>
                    </a:cubicBezTo>
                    <a:cubicBezTo>
                      <a:pt x="56" y="942"/>
                      <a:pt x="65" y="940"/>
                      <a:pt x="76" y="937"/>
                    </a:cubicBezTo>
                    <a:lnTo>
                      <a:pt x="778" y="918"/>
                    </a:lnTo>
                    <a:cubicBezTo>
                      <a:pt x="856" y="898"/>
                      <a:pt x="915" y="859"/>
                      <a:pt x="934" y="820"/>
                    </a:cubicBezTo>
                    <a:lnTo>
                      <a:pt x="1324" y="79"/>
                    </a:lnTo>
                    <a:cubicBezTo>
                      <a:pt x="1344" y="39"/>
                      <a:pt x="1305" y="0"/>
                      <a:pt x="12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23"/>
              <p:cNvSpPr/>
              <p:nvPr/>
            </p:nvSpPr>
            <p:spPr>
              <a:xfrm>
                <a:off x="3393175" y="3803550"/>
                <a:ext cx="34175" cy="23925"/>
              </a:xfrm>
              <a:custGeom>
                <a:rect b="b" l="l" r="r" t="t"/>
                <a:pathLst>
                  <a:path extrusionOk="0" h="957" w="1367">
                    <a:moveTo>
                      <a:pt x="1268" y="1"/>
                    </a:moveTo>
                    <a:lnTo>
                      <a:pt x="566" y="40"/>
                    </a:lnTo>
                    <a:cubicBezTo>
                      <a:pt x="507" y="40"/>
                      <a:pt x="429" y="79"/>
                      <a:pt x="410" y="137"/>
                    </a:cubicBezTo>
                    <a:lnTo>
                      <a:pt x="39" y="859"/>
                    </a:lnTo>
                    <a:cubicBezTo>
                      <a:pt x="0" y="918"/>
                      <a:pt x="39" y="957"/>
                      <a:pt x="98" y="957"/>
                    </a:cubicBezTo>
                    <a:lnTo>
                      <a:pt x="800" y="918"/>
                    </a:lnTo>
                    <a:cubicBezTo>
                      <a:pt x="859" y="918"/>
                      <a:pt x="937" y="879"/>
                      <a:pt x="956" y="820"/>
                    </a:cubicBezTo>
                    <a:lnTo>
                      <a:pt x="1327" y="98"/>
                    </a:lnTo>
                    <a:cubicBezTo>
                      <a:pt x="1366" y="40"/>
                      <a:pt x="1327" y="1"/>
                      <a:pt x="12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23"/>
              <p:cNvSpPr/>
              <p:nvPr/>
            </p:nvSpPr>
            <p:spPr>
              <a:xfrm>
                <a:off x="3380000" y="3829400"/>
                <a:ext cx="33675" cy="23925"/>
              </a:xfrm>
              <a:custGeom>
                <a:rect b="b" l="l" r="r" t="t"/>
                <a:pathLst>
                  <a:path extrusionOk="0" h="957" w="1347">
                    <a:moveTo>
                      <a:pt x="1249" y="1"/>
                    </a:moveTo>
                    <a:lnTo>
                      <a:pt x="547" y="40"/>
                    </a:lnTo>
                    <a:cubicBezTo>
                      <a:pt x="488" y="40"/>
                      <a:pt x="430" y="79"/>
                      <a:pt x="391" y="137"/>
                    </a:cubicBezTo>
                    <a:lnTo>
                      <a:pt x="20" y="859"/>
                    </a:lnTo>
                    <a:cubicBezTo>
                      <a:pt x="0" y="918"/>
                      <a:pt x="20" y="957"/>
                      <a:pt x="98" y="957"/>
                    </a:cubicBezTo>
                    <a:lnTo>
                      <a:pt x="800" y="918"/>
                    </a:lnTo>
                    <a:cubicBezTo>
                      <a:pt x="859" y="918"/>
                      <a:pt x="917" y="879"/>
                      <a:pt x="956" y="820"/>
                    </a:cubicBezTo>
                    <a:lnTo>
                      <a:pt x="1327" y="98"/>
                    </a:lnTo>
                    <a:cubicBezTo>
                      <a:pt x="1347" y="40"/>
                      <a:pt x="1327" y="1"/>
                      <a:pt x="12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23"/>
              <p:cNvSpPr/>
              <p:nvPr/>
            </p:nvSpPr>
            <p:spPr>
              <a:xfrm>
                <a:off x="3361950" y="3855250"/>
                <a:ext cx="38550" cy="42475"/>
              </a:xfrm>
              <a:custGeom>
                <a:rect b="b" l="l" r="r" t="t"/>
                <a:pathLst>
                  <a:path extrusionOk="0" h="1699" w="1542">
                    <a:moveTo>
                      <a:pt x="1444" y="1"/>
                    </a:moveTo>
                    <a:lnTo>
                      <a:pt x="742" y="40"/>
                    </a:lnTo>
                    <a:cubicBezTo>
                      <a:pt x="683" y="40"/>
                      <a:pt x="605" y="79"/>
                      <a:pt x="586" y="137"/>
                    </a:cubicBezTo>
                    <a:lnTo>
                      <a:pt x="0" y="1289"/>
                    </a:lnTo>
                    <a:lnTo>
                      <a:pt x="488" y="1562"/>
                    </a:lnTo>
                    <a:lnTo>
                      <a:pt x="508" y="1601"/>
                    </a:lnTo>
                    <a:lnTo>
                      <a:pt x="664" y="1679"/>
                    </a:lnTo>
                    <a:lnTo>
                      <a:pt x="703" y="1698"/>
                    </a:lnTo>
                    <a:lnTo>
                      <a:pt x="1522" y="79"/>
                    </a:lnTo>
                    <a:cubicBezTo>
                      <a:pt x="1542" y="40"/>
                      <a:pt x="1522" y="1"/>
                      <a:pt x="14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23"/>
              <p:cNvSpPr/>
              <p:nvPr/>
            </p:nvSpPr>
            <p:spPr>
              <a:xfrm>
                <a:off x="3518525" y="3568925"/>
                <a:ext cx="54675" cy="64400"/>
              </a:xfrm>
              <a:custGeom>
                <a:rect b="b" l="l" r="r" t="t"/>
                <a:pathLst>
                  <a:path extrusionOk="0" h="2576" w="2187">
                    <a:moveTo>
                      <a:pt x="2088" y="0"/>
                    </a:moveTo>
                    <a:lnTo>
                      <a:pt x="1386" y="39"/>
                    </a:lnTo>
                    <a:cubicBezTo>
                      <a:pt x="1328" y="39"/>
                      <a:pt x="1249" y="78"/>
                      <a:pt x="1230" y="137"/>
                    </a:cubicBezTo>
                    <a:lnTo>
                      <a:pt x="20" y="2498"/>
                    </a:lnTo>
                    <a:cubicBezTo>
                      <a:pt x="1" y="2537"/>
                      <a:pt x="20" y="2576"/>
                      <a:pt x="79" y="2576"/>
                    </a:cubicBezTo>
                    <a:lnTo>
                      <a:pt x="781" y="2537"/>
                    </a:lnTo>
                    <a:cubicBezTo>
                      <a:pt x="859" y="2537"/>
                      <a:pt x="918" y="2498"/>
                      <a:pt x="937" y="2439"/>
                    </a:cubicBezTo>
                    <a:lnTo>
                      <a:pt x="957" y="2439"/>
                    </a:lnTo>
                    <a:lnTo>
                      <a:pt x="2147" y="78"/>
                    </a:lnTo>
                    <a:cubicBezTo>
                      <a:pt x="2186" y="39"/>
                      <a:pt x="2147" y="0"/>
                      <a:pt x="20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23"/>
              <p:cNvSpPr/>
              <p:nvPr/>
            </p:nvSpPr>
            <p:spPr>
              <a:xfrm>
                <a:off x="3504875" y="3635750"/>
                <a:ext cx="34175" cy="23450"/>
              </a:xfrm>
              <a:custGeom>
                <a:rect b="b" l="l" r="r" t="t"/>
                <a:pathLst>
                  <a:path extrusionOk="0" h="938" w="1367">
                    <a:moveTo>
                      <a:pt x="1269" y="1"/>
                    </a:moveTo>
                    <a:lnTo>
                      <a:pt x="566" y="40"/>
                    </a:lnTo>
                    <a:cubicBezTo>
                      <a:pt x="508" y="40"/>
                      <a:pt x="430" y="79"/>
                      <a:pt x="410" y="118"/>
                    </a:cubicBezTo>
                    <a:lnTo>
                      <a:pt x="39" y="859"/>
                    </a:lnTo>
                    <a:cubicBezTo>
                      <a:pt x="0" y="898"/>
                      <a:pt x="39" y="937"/>
                      <a:pt x="98" y="937"/>
                    </a:cubicBezTo>
                    <a:lnTo>
                      <a:pt x="800" y="898"/>
                    </a:lnTo>
                    <a:cubicBezTo>
                      <a:pt x="859" y="898"/>
                      <a:pt x="937" y="859"/>
                      <a:pt x="956" y="801"/>
                    </a:cubicBezTo>
                    <a:lnTo>
                      <a:pt x="1327" y="79"/>
                    </a:lnTo>
                    <a:cubicBezTo>
                      <a:pt x="1366" y="20"/>
                      <a:pt x="1327" y="1"/>
                      <a:pt x="12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23"/>
              <p:cNvSpPr/>
              <p:nvPr/>
            </p:nvSpPr>
            <p:spPr>
              <a:xfrm>
                <a:off x="3491700" y="3661600"/>
                <a:ext cx="33675" cy="23450"/>
              </a:xfrm>
              <a:custGeom>
                <a:rect b="b" l="l" r="r" t="t"/>
                <a:pathLst>
                  <a:path extrusionOk="0" h="938" w="1347">
                    <a:moveTo>
                      <a:pt x="1249" y="1"/>
                    </a:moveTo>
                    <a:lnTo>
                      <a:pt x="547" y="40"/>
                    </a:lnTo>
                    <a:cubicBezTo>
                      <a:pt x="488" y="40"/>
                      <a:pt x="430" y="79"/>
                      <a:pt x="391" y="137"/>
                    </a:cubicBezTo>
                    <a:lnTo>
                      <a:pt x="20" y="859"/>
                    </a:lnTo>
                    <a:cubicBezTo>
                      <a:pt x="1" y="918"/>
                      <a:pt x="20" y="937"/>
                      <a:pt x="98" y="937"/>
                    </a:cubicBezTo>
                    <a:lnTo>
                      <a:pt x="801" y="898"/>
                    </a:lnTo>
                    <a:cubicBezTo>
                      <a:pt x="859" y="898"/>
                      <a:pt x="918" y="859"/>
                      <a:pt x="957" y="820"/>
                    </a:cubicBezTo>
                    <a:lnTo>
                      <a:pt x="1327" y="79"/>
                    </a:lnTo>
                    <a:cubicBezTo>
                      <a:pt x="1347" y="40"/>
                      <a:pt x="1327" y="1"/>
                      <a:pt x="12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23"/>
              <p:cNvSpPr/>
              <p:nvPr/>
            </p:nvSpPr>
            <p:spPr>
              <a:xfrm>
                <a:off x="3478525" y="3687450"/>
                <a:ext cx="33700" cy="23450"/>
              </a:xfrm>
              <a:custGeom>
                <a:rect b="b" l="l" r="r" t="t"/>
                <a:pathLst>
                  <a:path extrusionOk="0" h="938" w="1348">
                    <a:moveTo>
                      <a:pt x="1250" y="1"/>
                    </a:moveTo>
                    <a:lnTo>
                      <a:pt x="547" y="40"/>
                    </a:lnTo>
                    <a:cubicBezTo>
                      <a:pt x="489" y="40"/>
                      <a:pt x="411" y="79"/>
                      <a:pt x="391" y="137"/>
                    </a:cubicBezTo>
                    <a:lnTo>
                      <a:pt x="20" y="859"/>
                    </a:lnTo>
                    <a:cubicBezTo>
                      <a:pt x="1" y="918"/>
                      <a:pt x="20" y="937"/>
                      <a:pt x="79" y="937"/>
                    </a:cubicBezTo>
                    <a:lnTo>
                      <a:pt x="781" y="898"/>
                    </a:lnTo>
                    <a:cubicBezTo>
                      <a:pt x="859" y="898"/>
                      <a:pt x="918" y="859"/>
                      <a:pt x="937" y="820"/>
                    </a:cubicBezTo>
                    <a:lnTo>
                      <a:pt x="957" y="820"/>
                    </a:lnTo>
                    <a:lnTo>
                      <a:pt x="1328" y="79"/>
                    </a:lnTo>
                    <a:cubicBezTo>
                      <a:pt x="1347" y="40"/>
                      <a:pt x="1328" y="1"/>
                      <a:pt x="12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23"/>
              <p:cNvSpPr/>
              <p:nvPr/>
            </p:nvSpPr>
            <p:spPr>
              <a:xfrm>
                <a:off x="3465050" y="3713300"/>
                <a:ext cx="34000" cy="23575"/>
              </a:xfrm>
              <a:custGeom>
                <a:rect b="b" l="l" r="r" t="t"/>
                <a:pathLst>
                  <a:path extrusionOk="0" h="943" w="1360">
                    <a:moveTo>
                      <a:pt x="1262" y="1"/>
                    </a:moveTo>
                    <a:lnTo>
                      <a:pt x="559" y="40"/>
                    </a:lnTo>
                    <a:cubicBezTo>
                      <a:pt x="501" y="40"/>
                      <a:pt x="423" y="79"/>
                      <a:pt x="403" y="137"/>
                    </a:cubicBezTo>
                    <a:lnTo>
                      <a:pt x="32" y="859"/>
                    </a:lnTo>
                    <a:cubicBezTo>
                      <a:pt x="0" y="908"/>
                      <a:pt x="21" y="943"/>
                      <a:pt x="62" y="943"/>
                    </a:cubicBezTo>
                    <a:cubicBezTo>
                      <a:pt x="71" y="943"/>
                      <a:pt x="81" y="941"/>
                      <a:pt x="91" y="937"/>
                    </a:cubicBezTo>
                    <a:lnTo>
                      <a:pt x="793" y="918"/>
                    </a:lnTo>
                    <a:cubicBezTo>
                      <a:pt x="852" y="898"/>
                      <a:pt x="930" y="859"/>
                      <a:pt x="950" y="820"/>
                    </a:cubicBezTo>
                    <a:lnTo>
                      <a:pt x="1320" y="79"/>
                    </a:lnTo>
                    <a:cubicBezTo>
                      <a:pt x="1359" y="40"/>
                      <a:pt x="1320" y="1"/>
                      <a:pt x="12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23"/>
              <p:cNvSpPr/>
              <p:nvPr/>
            </p:nvSpPr>
            <p:spPr>
              <a:xfrm>
                <a:off x="3451700" y="3739175"/>
                <a:ext cx="33675" cy="23925"/>
              </a:xfrm>
              <a:custGeom>
                <a:rect b="b" l="l" r="r" t="t"/>
                <a:pathLst>
                  <a:path extrusionOk="0" h="957" w="1347">
                    <a:moveTo>
                      <a:pt x="1269" y="0"/>
                    </a:moveTo>
                    <a:lnTo>
                      <a:pt x="547" y="39"/>
                    </a:lnTo>
                    <a:cubicBezTo>
                      <a:pt x="488" y="39"/>
                      <a:pt x="430" y="78"/>
                      <a:pt x="391" y="137"/>
                    </a:cubicBezTo>
                    <a:lnTo>
                      <a:pt x="20" y="859"/>
                    </a:lnTo>
                    <a:cubicBezTo>
                      <a:pt x="1" y="917"/>
                      <a:pt x="20" y="956"/>
                      <a:pt x="98" y="956"/>
                    </a:cubicBezTo>
                    <a:lnTo>
                      <a:pt x="801" y="917"/>
                    </a:lnTo>
                    <a:cubicBezTo>
                      <a:pt x="859" y="917"/>
                      <a:pt x="937" y="878"/>
                      <a:pt x="957" y="820"/>
                    </a:cubicBezTo>
                    <a:lnTo>
                      <a:pt x="1327" y="98"/>
                    </a:lnTo>
                    <a:cubicBezTo>
                      <a:pt x="1347" y="39"/>
                      <a:pt x="1327" y="0"/>
                      <a:pt x="12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23"/>
              <p:cNvSpPr/>
              <p:nvPr/>
            </p:nvSpPr>
            <p:spPr>
              <a:xfrm>
                <a:off x="3438525" y="3765375"/>
                <a:ext cx="33600" cy="23575"/>
              </a:xfrm>
              <a:custGeom>
                <a:rect b="b" l="l" r="r" t="t"/>
                <a:pathLst>
                  <a:path extrusionOk="0" h="943" w="1344">
                    <a:moveTo>
                      <a:pt x="1286" y="1"/>
                    </a:moveTo>
                    <a:cubicBezTo>
                      <a:pt x="1275" y="1"/>
                      <a:pt x="1263" y="2"/>
                      <a:pt x="1250" y="6"/>
                    </a:cubicBezTo>
                    <a:lnTo>
                      <a:pt x="547" y="25"/>
                    </a:lnTo>
                    <a:cubicBezTo>
                      <a:pt x="489" y="25"/>
                      <a:pt x="411" y="84"/>
                      <a:pt x="391" y="123"/>
                    </a:cubicBezTo>
                    <a:lnTo>
                      <a:pt x="20" y="864"/>
                    </a:lnTo>
                    <a:cubicBezTo>
                      <a:pt x="1" y="903"/>
                      <a:pt x="20" y="942"/>
                      <a:pt x="79" y="942"/>
                    </a:cubicBezTo>
                    <a:lnTo>
                      <a:pt x="801" y="903"/>
                    </a:lnTo>
                    <a:cubicBezTo>
                      <a:pt x="859" y="903"/>
                      <a:pt x="918" y="864"/>
                      <a:pt x="957" y="806"/>
                    </a:cubicBezTo>
                    <a:lnTo>
                      <a:pt x="1328" y="84"/>
                    </a:lnTo>
                    <a:cubicBezTo>
                      <a:pt x="1344" y="36"/>
                      <a:pt x="1333" y="1"/>
                      <a:pt x="1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23"/>
              <p:cNvSpPr/>
              <p:nvPr/>
            </p:nvSpPr>
            <p:spPr>
              <a:xfrm>
                <a:off x="3424875" y="3791225"/>
                <a:ext cx="34000" cy="23575"/>
              </a:xfrm>
              <a:custGeom>
                <a:rect b="b" l="l" r="r" t="t"/>
                <a:pathLst>
                  <a:path extrusionOk="0" h="943" w="1360">
                    <a:moveTo>
                      <a:pt x="1298" y="1"/>
                    </a:moveTo>
                    <a:cubicBezTo>
                      <a:pt x="1289" y="1"/>
                      <a:pt x="1279" y="2"/>
                      <a:pt x="1269" y="6"/>
                    </a:cubicBezTo>
                    <a:lnTo>
                      <a:pt x="566" y="25"/>
                    </a:lnTo>
                    <a:cubicBezTo>
                      <a:pt x="508" y="45"/>
                      <a:pt x="430" y="84"/>
                      <a:pt x="410" y="123"/>
                    </a:cubicBezTo>
                    <a:lnTo>
                      <a:pt x="20" y="864"/>
                    </a:lnTo>
                    <a:cubicBezTo>
                      <a:pt x="0" y="903"/>
                      <a:pt x="39" y="942"/>
                      <a:pt x="98" y="942"/>
                    </a:cubicBezTo>
                    <a:lnTo>
                      <a:pt x="800" y="903"/>
                    </a:lnTo>
                    <a:cubicBezTo>
                      <a:pt x="859" y="903"/>
                      <a:pt x="937" y="864"/>
                      <a:pt x="957" y="806"/>
                    </a:cubicBezTo>
                    <a:lnTo>
                      <a:pt x="1327" y="84"/>
                    </a:lnTo>
                    <a:cubicBezTo>
                      <a:pt x="1359" y="36"/>
                      <a:pt x="1339" y="1"/>
                      <a:pt x="12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23"/>
              <p:cNvSpPr/>
              <p:nvPr/>
            </p:nvSpPr>
            <p:spPr>
              <a:xfrm>
                <a:off x="3412375" y="3815750"/>
                <a:ext cx="33975" cy="23575"/>
              </a:xfrm>
              <a:custGeom>
                <a:rect b="b" l="l" r="r" t="t"/>
                <a:pathLst>
                  <a:path extrusionOk="0" h="943" w="1359">
                    <a:moveTo>
                      <a:pt x="1261" y="0"/>
                    </a:moveTo>
                    <a:lnTo>
                      <a:pt x="559" y="39"/>
                    </a:lnTo>
                    <a:cubicBezTo>
                      <a:pt x="500" y="39"/>
                      <a:pt x="422" y="78"/>
                      <a:pt x="403" y="137"/>
                    </a:cubicBezTo>
                    <a:lnTo>
                      <a:pt x="32" y="859"/>
                    </a:lnTo>
                    <a:cubicBezTo>
                      <a:pt x="0" y="907"/>
                      <a:pt x="21" y="942"/>
                      <a:pt x="62" y="942"/>
                    </a:cubicBezTo>
                    <a:cubicBezTo>
                      <a:pt x="71" y="942"/>
                      <a:pt x="80" y="940"/>
                      <a:pt x="91" y="937"/>
                    </a:cubicBezTo>
                    <a:lnTo>
                      <a:pt x="793" y="917"/>
                    </a:lnTo>
                    <a:cubicBezTo>
                      <a:pt x="852" y="898"/>
                      <a:pt x="930" y="859"/>
                      <a:pt x="949" y="820"/>
                    </a:cubicBezTo>
                    <a:lnTo>
                      <a:pt x="1339" y="78"/>
                    </a:lnTo>
                    <a:cubicBezTo>
                      <a:pt x="1359" y="39"/>
                      <a:pt x="1320" y="0"/>
                      <a:pt x="12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23"/>
              <p:cNvSpPr/>
              <p:nvPr/>
            </p:nvSpPr>
            <p:spPr>
              <a:xfrm>
                <a:off x="3380975" y="3839650"/>
                <a:ext cx="52700" cy="63925"/>
              </a:xfrm>
              <a:custGeom>
                <a:rect b="b" l="l" r="r" t="t"/>
                <a:pathLst>
                  <a:path extrusionOk="0" h="2557" w="2108">
                    <a:moveTo>
                      <a:pt x="2010" y="0"/>
                    </a:moveTo>
                    <a:lnTo>
                      <a:pt x="1308" y="39"/>
                    </a:lnTo>
                    <a:cubicBezTo>
                      <a:pt x="1249" y="39"/>
                      <a:pt x="1191" y="79"/>
                      <a:pt x="1152" y="118"/>
                    </a:cubicBezTo>
                    <a:lnTo>
                      <a:pt x="0" y="2361"/>
                    </a:lnTo>
                    <a:lnTo>
                      <a:pt x="215" y="2478"/>
                    </a:lnTo>
                    <a:lnTo>
                      <a:pt x="332" y="2557"/>
                    </a:lnTo>
                    <a:lnTo>
                      <a:pt x="722" y="2537"/>
                    </a:lnTo>
                    <a:cubicBezTo>
                      <a:pt x="781" y="2517"/>
                      <a:pt x="859" y="2478"/>
                      <a:pt x="878" y="2439"/>
                    </a:cubicBezTo>
                    <a:lnTo>
                      <a:pt x="2088" y="79"/>
                    </a:lnTo>
                    <a:cubicBezTo>
                      <a:pt x="2108" y="39"/>
                      <a:pt x="2088" y="0"/>
                      <a:pt x="20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23"/>
              <p:cNvSpPr/>
              <p:nvPr/>
            </p:nvSpPr>
            <p:spPr>
              <a:xfrm>
                <a:off x="3564875" y="3567950"/>
                <a:ext cx="33675" cy="23425"/>
              </a:xfrm>
              <a:custGeom>
                <a:rect b="b" l="l" r="r" t="t"/>
                <a:pathLst>
                  <a:path extrusionOk="0" h="937" w="1347">
                    <a:moveTo>
                      <a:pt x="1249" y="0"/>
                    </a:moveTo>
                    <a:lnTo>
                      <a:pt x="547" y="39"/>
                    </a:lnTo>
                    <a:cubicBezTo>
                      <a:pt x="488" y="39"/>
                      <a:pt x="430" y="78"/>
                      <a:pt x="391" y="117"/>
                    </a:cubicBezTo>
                    <a:lnTo>
                      <a:pt x="20" y="859"/>
                    </a:lnTo>
                    <a:cubicBezTo>
                      <a:pt x="0" y="898"/>
                      <a:pt x="20" y="937"/>
                      <a:pt x="98" y="937"/>
                    </a:cubicBezTo>
                    <a:lnTo>
                      <a:pt x="800" y="898"/>
                    </a:lnTo>
                    <a:cubicBezTo>
                      <a:pt x="859" y="898"/>
                      <a:pt x="917" y="859"/>
                      <a:pt x="956" y="800"/>
                    </a:cubicBezTo>
                    <a:lnTo>
                      <a:pt x="1327" y="78"/>
                    </a:lnTo>
                    <a:cubicBezTo>
                      <a:pt x="1347" y="20"/>
                      <a:pt x="1327" y="0"/>
                      <a:pt x="12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23"/>
              <p:cNvSpPr/>
              <p:nvPr/>
            </p:nvSpPr>
            <p:spPr>
              <a:xfrm>
                <a:off x="3551700" y="3593800"/>
                <a:ext cx="33675" cy="23450"/>
              </a:xfrm>
              <a:custGeom>
                <a:rect b="b" l="l" r="r" t="t"/>
                <a:pathLst>
                  <a:path extrusionOk="0" h="938" w="1347">
                    <a:moveTo>
                      <a:pt x="1249" y="1"/>
                    </a:moveTo>
                    <a:lnTo>
                      <a:pt x="547" y="40"/>
                    </a:lnTo>
                    <a:cubicBezTo>
                      <a:pt x="488" y="40"/>
                      <a:pt x="410" y="79"/>
                      <a:pt x="391" y="137"/>
                    </a:cubicBezTo>
                    <a:lnTo>
                      <a:pt x="20" y="859"/>
                    </a:lnTo>
                    <a:cubicBezTo>
                      <a:pt x="1" y="918"/>
                      <a:pt x="20" y="937"/>
                      <a:pt x="79" y="937"/>
                    </a:cubicBezTo>
                    <a:lnTo>
                      <a:pt x="781" y="898"/>
                    </a:lnTo>
                    <a:cubicBezTo>
                      <a:pt x="859" y="898"/>
                      <a:pt x="918" y="859"/>
                      <a:pt x="937" y="820"/>
                    </a:cubicBezTo>
                    <a:lnTo>
                      <a:pt x="1327" y="79"/>
                    </a:lnTo>
                    <a:cubicBezTo>
                      <a:pt x="1347" y="40"/>
                      <a:pt x="1308" y="1"/>
                      <a:pt x="12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23"/>
              <p:cNvSpPr/>
              <p:nvPr/>
            </p:nvSpPr>
            <p:spPr>
              <a:xfrm>
                <a:off x="3539025" y="3619650"/>
                <a:ext cx="33675" cy="23450"/>
              </a:xfrm>
              <a:custGeom>
                <a:rect b="b" l="l" r="r" t="t"/>
                <a:pathLst>
                  <a:path extrusionOk="0" h="938" w="1347">
                    <a:moveTo>
                      <a:pt x="1249" y="1"/>
                    </a:moveTo>
                    <a:lnTo>
                      <a:pt x="547" y="40"/>
                    </a:lnTo>
                    <a:cubicBezTo>
                      <a:pt x="488" y="40"/>
                      <a:pt x="410" y="79"/>
                      <a:pt x="390" y="137"/>
                    </a:cubicBezTo>
                    <a:lnTo>
                      <a:pt x="20" y="859"/>
                    </a:lnTo>
                    <a:cubicBezTo>
                      <a:pt x="0" y="918"/>
                      <a:pt x="20" y="937"/>
                      <a:pt x="78" y="937"/>
                    </a:cubicBezTo>
                    <a:lnTo>
                      <a:pt x="781" y="898"/>
                    </a:lnTo>
                    <a:cubicBezTo>
                      <a:pt x="859" y="898"/>
                      <a:pt x="917" y="859"/>
                      <a:pt x="956" y="820"/>
                    </a:cubicBezTo>
                    <a:lnTo>
                      <a:pt x="937" y="820"/>
                    </a:lnTo>
                    <a:lnTo>
                      <a:pt x="1327" y="79"/>
                    </a:lnTo>
                    <a:cubicBezTo>
                      <a:pt x="1347" y="40"/>
                      <a:pt x="1308" y="1"/>
                      <a:pt x="12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23"/>
              <p:cNvSpPr/>
              <p:nvPr/>
            </p:nvSpPr>
            <p:spPr>
              <a:xfrm>
                <a:off x="3525450" y="3645500"/>
                <a:ext cx="34075" cy="23575"/>
              </a:xfrm>
              <a:custGeom>
                <a:rect b="b" l="l" r="r" t="t"/>
                <a:pathLst>
                  <a:path extrusionOk="0" h="943" w="1363">
                    <a:moveTo>
                      <a:pt x="1265" y="1"/>
                    </a:moveTo>
                    <a:lnTo>
                      <a:pt x="563" y="40"/>
                    </a:lnTo>
                    <a:cubicBezTo>
                      <a:pt x="504" y="40"/>
                      <a:pt x="426" y="79"/>
                      <a:pt x="407" y="137"/>
                    </a:cubicBezTo>
                    <a:lnTo>
                      <a:pt x="16" y="859"/>
                    </a:lnTo>
                    <a:cubicBezTo>
                      <a:pt x="0" y="907"/>
                      <a:pt x="24" y="942"/>
                      <a:pt x="65" y="942"/>
                    </a:cubicBezTo>
                    <a:cubicBezTo>
                      <a:pt x="74" y="942"/>
                      <a:pt x="84" y="941"/>
                      <a:pt x="94" y="937"/>
                    </a:cubicBezTo>
                    <a:lnTo>
                      <a:pt x="797" y="918"/>
                    </a:lnTo>
                    <a:cubicBezTo>
                      <a:pt x="855" y="898"/>
                      <a:pt x="933" y="859"/>
                      <a:pt x="953" y="820"/>
                    </a:cubicBezTo>
                    <a:lnTo>
                      <a:pt x="1324" y="79"/>
                    </a:lnTo>
                    <a:cubicBezTo>
                      <a:pt x="1363" y="40"/>
                      <a:pt x="1324" y="1"/>
                      <a:pt x="12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23"/>
              <p:cNvSpPr/>
              <p:nvPr/>
            </p:nvSpPr>
            <p:spPr>
              <a:xfrm>
                <a:off x="3512200" y="3671350"/>
                <a:ext cx="33675" cy="23925"/>
              </a:xfrm>
              <a:custGeom>
                <a:rect b="b" l="l" r="r" t="t"/>
                <a:pathLst>
                  <a:path extrusionOk="0" h="957" w="1347">
                    <a:moveTo>
                      <a:pt x="1268" y="1"/>
                    </a:moveTo>
                    <a:lnTo>
                      <a:pt x="546" y="40"/>
                    </a:lnTo>
                    <a:cubicBezTo>
                      <a:pt x="488" y="40"/>
                      <a:pt x="429" y="79"/>
                      <a:pt x="390" y="137"/>
                    </a:cubicBezTo>
                    <a:lnTo>
                      <a:pt x="20" y="859"/>
                    </a:lnTo>
                    <a:cubicBezTo>
                      <a:pt x="0" y="918"/>
                      <a:pt x="20" y="957"/>
                      <a:pt x="98" y="957"/>
                    </a:cubicBezTo>
                    <a:lnTo>
                      <a:pt x="800" y="918"/>
                    </a:lnTo>
                    <a:cubicBezTo>
                      <a:pt x="859" y="918"/>
                      <a:pt x="917" y="879"/>
                      <a:pt x="956" y="820"/>
                    </a:cubicBezTo>
                    <a:lnTo>
                      <a:pt x="1327" y="98"/>
                    </a:lnTo>
                    <a:cubicBezTo>
                      <a:pt x="1346" y="40"/>
                      <a:pt x="1327" y="1"/>
                      <a:pt x="12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23"/>
              <p:cNvSpPr/>
              <p:nvPr/>
            </p:nvSpPr>
            <p:spPr>
              <a:xfrm>
                <a:off x="3499025" y="3697575"/>
                <a:ext cx="33600" cy="23575"/>
              </a:xfrm>
              <a:custGeom>
                <a:rect b="b" l="l" r="r" t="t"/>
                <a:pathLst>
                  <a:path extrusionOk="0" h="943" w="1344">
                    <a:moveTo>
                      <a:pt x="1278" y="0"/>
                    </a:moveTo>
                    <a:cubicBezTo>
                      <a:pt x="1269" y="0"/>
                      <a:pt x="1259" y="2"/>
                      <a:pt x="1249" y="6"/>
                    </a:cubicBezTo>
                    <a:lnTo>
                      <a:pt x="547" y="25"/>
                    </a:lnTo>
                    <a:cubicBezTo>
                      <a:pt x="488" y="25"/>
                      <a:pt x="410" y="84"/>
                      <a:pt x="390" y="123"/>
                    </a:cubicBezTo>
                    <a:lnTo>
                      <a:pt x="20" y="864"/>
                    </a:lnTo>
                    <a:cubicBezTo>
                      <a:pt x="0" y="903"/>
                      <a:pt x="20" y="942"/>
                      <a:pt x="78" y="942"/>
                    </a:cubicBezTo>
                    <a:lnTo>
                      <a:pt x="781" y="903"/>
                    </a:lnTo>
                    <a:cubicBezTo>
                      <a:pt x="859" y="903"/>
                      <a:pt x="917" y="864"/>
                      <a:pt x="937" y="806"/>
                    </a:cubicBezTo>
                    <a:lnTo>
                      <a:pt x="1327" y="84"/>
                    </a:lnTo>
                    <a:cubicBezTo>
                      <a:pt x="1343" y="35"/>
                      <a:pt x="1320" y="0"/>
                      <a:pt x="12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23"/>
              <p:cNvSpPr/>
              <p:nvPr/>
            </p:nvSpPr>
            <p:spPr>
              <a:xfrm>
                <a:off x="3485350" y="3723425"/>
                <a:ext cx="34000" cy="23575"/>
              </a:xfrm>
              <a:custGeom>
                <a:rect b="b" l="l" r="r" t="t"/>
                <a:pathLst>
                  <a:path extrusionOk="0" h="943" w="1360">
                    <a:moveTo>
                      <a:pt x="1298" y="1"/>
                    </a:moveTo>
                    <a:cubicBezTo>
                      <a:pt x="1289" y="1"/>
                      <a:pt x="1280" y="2"/>
                      <a:pt x="1269" y="6"/>
                    </a:cubicBezTo>
                    <a:lnTo>
                      <a:pt x="567" y="25"/>
                    </a:lnTo>
                    <a:cubicBezTo>
                      <a:pt x="508" y="45"/>
                      <a:pt x="430" y="84"/>
                      <a:pt x="411" y="123"/>
                    </a:cubicBezTo>
                    <a:lnTo>
                      <a:pt x="20" y="864"/>
                    </a:lnTo>
                    <a:cubicBezTo>
                      <a:pt x="1" y="903"/>
                      <a:pt x="40" y="942"/>
                      <a:pt x="98" y="942"/>
                    </a:cubicBezTo>
                    <a:lnTo>
                      <a:pt x="801" y="903"/>
                    </a:lnTo>
                    <a:cubicBezTo>
                      <a:pt x="859" y="903"/>
                      <a:pt x="937" y="864"/>
                      <a:pt x="957" y="806"/>
                    </a:cubicBezTo>
                    <a:lnTo>
                      <a:pt x="1328" y="84"/>
                    </a:lnTo>
                    <a:cubicBezTo>
                      <a:pt x="1360" y="36"/>
                      <a:pt x="1339" y="1"/>
                      <a:pt x="12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23"/>
              <p:cNvSpPr/>
              <p:nvPr/>
            </p:nvSpPr>
            <p:spPr>
              <a:xfrm>
                <a:off x="3472200" y="3749400"/>
                <a:ext cx="33675" cy="23450"/>
              </a:xfrm>
              <a:custGeom>
                <a:rect b="b" l="l" r="r" t="t"/>
                <a:pathLst>
                  <a:path extrusionOk="0" h="938" w="1347">
                    <a:moveTo>
                      <a:pt x="1249" y="1"/>
                    </a:moveTo>
                    <a:lnTo>
                      <a:pt x="546" y="40"/>
                    </a:lnTo>
                    <a:cubicBezTo>
                      <a:pt x="488" y="40"/>
                      <a:pt x="429" y="79"/>
                      <a:pt x="390" y="118"/>
                    </a:cubicBezTo>
                    <a:lnTo>
                      <a:pt x="20" y="859"/>
                    </a:lnTo>
                    <a:cubicBezTo>
                      <a:pt x="0" y="898"/>
                      <a:pt x="20" y="937"/>
                      <a:pt x="98" y="937"/>
                    </a:cubicBezTo>
                    <a:lnTo>
                      <a:pt x="800" y="898"/>
                    </a:lnTo>
                    <a:cubicBezTo>
                      <a:pt x="859" y="898"/>
                      <a:pt x="917" y="859"/>
                      <a:pt x="956" y="801"/>
                    </a:cubicBezTo>
                    <a:lnTo>
                      <a:pt x="1327" y="79"/>
                    </a:lnTo>
                    <a:cubicBezTo>
                      <a:pt x="1346" y="20"/>
                      <a:pt x="1327" y="1"/>
                      <a:pt x="12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23"/>
              <p:cNvSpPr/>
              <p:nvPr/>
            </p:nvSpPr>
            <p:spPr>
              <a:xfrm>
                <a:off x="3459025" y="3775250"/>
                <a:ext cx="33675" cy="23450"/>
              </a:xfrm>
              <a:custGeom>
                <a:rect b="b" l="l" r="r" t="t"/>
                <a:pathLst>
                  <a:path extrusionOk="0" h="938" w="1347">
                    <a:moveTo>
                      <a:pt x="1249" y="1"/>
                    </a:moveTo>
                    <a:lnTo>
                      <a:pt x="547" y="40"/>
                    </a:lnTo>
                    <a:cubicBezTo>
                      <a:pt x="488" y="40"/>
                      <a:pt x="410" y="79"/>
                      <a:pt x="391" y="137"/>
                    </a:cubicBezTo>
                    <a:lnTo>
                      <a:pt x="20" y="859"/>
                    </a:lnTo>
                    <a:cubicBezTo>
                      <a:pt x="0" y="918"/>
                      <a:pt x="20" y="937"/>
                      <a:pt x="78" y="937"/>
                    </a:cubicBezTo>
                    <a:lnTo>
                      <a:pt x="781" y="898"/>
                    </a:lnTo>
                    <a:cubicBezTo>
                      <a:pt x="859" y="898"/>
                      <a:pt x="917" y="859"/>
                      <a:pt x="937" y="820"/>
                    </a:cubicBezTo>
                    <a:lnTo>
                      <a:pt x="1327" y="79"/>
                    </a:lnTo>
                    <a:cubicBezTo>
                      <a:pt x="1347" y="40"/>
                      <a:pt x="1308" y="1"/>
                      <a:pt x="12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23"/>
              <p:cNvSpPr/>
              <p:nvPr/>
            </p:nvSpPr>
            <p:spPr>
              <a:xfrm>
                <a:off x="3445450" y="3801125"/>
                <a:ext cx="34075" cy="23550"/>
              </a:xfrm>
              <a:custGeom>
                <a:rect b="b" l="l" r="r" t="t"/>
                <a:pathLst>
                  <a:path extrusionOk="0" h="942" w="1363">
                    <a:moveTo>
                      <a:pt x="1265" y="0"/>
                    </a:moveTo>
                    <a:lnTo>
                      <a:pt x="563" y="39"/>
                    </a:lnTo>
                    <a:cubicBezTo>
                      <a:pt x="504" y="39"/>
                      <a:pt x="426" y="78"/>
                      <a:pt x="407" y="137"/>
                    </a:cubicBezTo>
                    <a:lnTo>
                      <a:pt x="16" y="859"/>
                    </a:lnTo>
                    <a:cubicBezTo>
                      <a:pt x="0" y="907"/>
                      <a:pt x="24" y="942"/>
                      <a:pt x="65" y="942"/>
                    </a:cubicBezTo>
                    <a:cubicBezTo>
                      <a:pt x="74" y="942"/>
                      <a:pt x="84" y="940"/>
                      <a:pt x="95" y="937"/>
                    </a:cubicBezTo>
                    <a:lnTo>
                      <a:pt x="797" y="917"/>
                    </a:lnTo>
                    <a:cubicBezTo>
                      <a:pt x="855" y="898"/>
                      <a:pt x="934" y="859"/>
                      <a:pt x="953" y="820"/>
                    </a:cubicBezTo>
                    <a:lnTo>
                      <a:pt x="1324" y="78"/>
                    </a:lnTo>
                    <a:cubicBezTo>
                      <a:pt x="1363" y="39"/>
                      <a:pt x="1324" y="0"/>
                      <a:pt x="12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23"/>
              <p:cNvSpPr/>
              <p:nvPr/>
            </p:nvSpPr>
            <p:spPr>
              <a:xfrm>
                <a:off x="3432275" y="3826975"/>
                <a:ext cx="33600" cy="23550"/>
              </a:xfrm>
              <a:custGeom>
                <a:rect b="b" l="l" r="r" t="t"/>
                <a:pathLst>
                  <a:path extrusionOk="0" h="942" w="1344">
                    <a:moveTo>
                      <a:pt x="1265" y="0"/>
                    </a:moveTo>
                    <a:lnTo>
                      <a:pt x="543" y="39"/>
                    </a:lnTo>
                    <a:cubicBezTo>
                      <a:pt x="485" y="39"/>
                      <a:pt x="426" y="78"/>
                      <a:pt x="387" y="137"/>
                    </a:cubicBezTo>
                    <a:lnTo>
                      <a:pt x="17" y="859"/>
                    </a:lnTo>
                    <a:cubicBezTo>
                      <a:pt x="1" y="907"/>
                      <a:pt x="11" y="942"/>
                      <a:pt x="59" y="942"/>
                    </a:cubicBezTo>
                    <a:cubicBezTo>
                      <a:pt x="69" y="942"/>
                      <a:pt x="81" y="940"/>
                      <a:pt x="95" y="937"/>
                    </a:cubicBezTo>
                    <a:lnTo>
                      <a:pt x="797" y="917"/>
                    </a:lnTo>
                    <a:cubicBezTo>
                      <a:pt x="856" y="917"/>
                      <a:pt x="914" y="859"/>
                      <a:pt x="953" y="820"/>
                    </a:cubicBezTo>
                    <a:lnTo>
                      <a:pt x="1324" y="78"/>
                    </a:lnTo>
                    <a:cubicBezTo>
                      <a:pt x="1343" y="39"/>
                      <a:pt x="1324" y="0"/>
                      <a:pt x="12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23"/>
              <p:cNvSpPr/>
              <p:nvPr/>
            </p:nvSpPr>
            <p:spPr>
              <a:xfrm>
                <a:off x="3405525" y="3852825"/>
                <a:ext cx="47175" cy="49425"/>
              </a:xfrm>
              <a:custGeom>
                <a:rect b="b" l="l" r="r" t="t"/>
                <a:pathLst>
                  <a:path extrusionOk="0" h="1977" w="1887">
                    <a:moveTo>
                      <a:pt x="1789" y="0"/>
                    </a:moveTo>
                    <a:lnTo>
                      <a:pt x="1087" y="39"/>
                    </a:lnTo>
                    <a:cubicBezTo>
                      <a:pt x="1028" y="39"/>
                      <a:pt x="950" y="78"/>
                      <a:pt x="931" y="117"/>
                    </a:cubicBezTo>
                    <a:lnTo>
                      <a:pt x="33" y="1893"/>
                    </a:lnTo>
                    <a:cubicBezTo>
                      <a:pt x="1" y="1941"/>
                      <a:pt x="22" y="1976"/>
                      <a:pt x="63" y="1976"/>
                    </a:cubicBezTo>
                    <a:cubicBezTo>
                      <a:pt x="71" y="1976"/>
                      <a:pt x="81" y="1974"/>
                      <a:pt x="92" y="1971"/>
                    </a:cubicBezTo>
                    <a:lnTo>
                      <a:pt x="794" y="1951"/>
                    </a:lnTo>
                    <a:cubicBezTo>
                      <a:pt x="853" y="1951"/>
                      <a:pt x="931" y="1893"/>
                      <a:pt x="950" y="1854"/>
                    </a:cubicBezTo>
                    <a:lnTo>
                      <a:pt x="1867" y="78"/>
                    </a:lnTo>
                    <a:cubicBezTo>
                      <a:pt x="1887" y="39"/>
                      <a:pt x="1867" y="0"/>
                      <a:pt x="17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23"/>
              <p:cNvSpPr/>
              <p:nvPr/>
            </p:nvSpPr>
            <p:spPr>
              <a:xfrm>
                <a:off x="3591775" y="3566475"/>
                <a:ext cx="33600" cy="23575"/>
              </a:xfrm>
              <a:custGeom>
                <a:rect b="b" l="l" r="r" t="t"/>
                <a:pathLst>
                  <a:path extrusionOk="0" h="943" w="1344">
                    <a:moveTo>
                      <a:pt x="1266" y="1"/>
                    </a:moveTo>
                    <a:lnTo>
                      <a:pt x="563" y="40"/>
                    </a:lnTo>
                    <a:cubicBezTo>
                      <a:pt x="505" y="40"/>
                      <a:pt x="427" y="79"/>
                      <a:pt x="407" y="137"/>
                    </a:cubicBezTo>
                    <a:lnTo>
                      <a:pt x="17" y="859"/>
                    </a:lnTo>
                    <a:cubicBezTo>
                      <a:pt x="1" y="908"/>
                      <a:pt x="25" y="943"/>
                      <a:pt x="66" y="943"/>
                    </a:cubicBezTo>
                    <a:cubicBezTo>
                      <a:pt x="75" y="943"/>
                      <a:pt x="85" y="941"/>
                      <a:pt x="95" y="937"/>
                    </a:cubicBezTo>
                    <a:lnTo>
                      <a:pt x="797" y="918"/>
                    </a:lnTo>
                    <a:cubicBezTo>
                      <a:pt x="856" y="898"/>
                      <a:pt x="934" y="859"/>
                      <a:pt x="954" y="820"/>
                    </a:cubicBezTo>
                    <a:lnTo>
                      <a:pt x="1324" y="79"/>
                    </a:lnTo>
                    <a:cubicBezTo>
                      <a:pt x="1344" y="40"/>
                      <a:pt x="1324" y="1"/>
                      <a:pt x="12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23"/>
              <p:cNvSpPr/>
              <p:nvPr/>
            </p:nvSpPr>
            <p:spPr>
              <a:xfrm>
                <a:off x="3578625" y="3592325"/>
                <a:ext cx="33575" cy="23575"/>
              </a:xfrm>
              <a:custGeom>
                <a:rect b="b" l="l" r="r" t="t"/>
                <a:pathLst>
                  <a:path extrusionOk="0" h="943" w="1343">
                    <a:moveTo>
                      <a:pt x="1245" y="1"/>
                    </a:moveTo>
                    <a:lnTo>
                      <a:pt x="543" y="40"/>
                    </a:lnTo>
                    <a:cubicBezTo>
                      <a:pt x="484" y="40"/>
                      <a:pt x="426" y="79"/>
                      <a:pt x="387" y="138"/>
                    </a:cubicBezTo>
                    <a:lnTo>
                      <a:pt x="16" y="860"/>
                    </a:lnTo>
                    <a:cubicBezTo>
                      <a:pt x="0" y="908"/>
                      <a:pt x="10" y="943"/>
                      <a:pt x="47" y="943"/>
                    </a:cubicBezTo>
                    <a:cubicBezTo>
                      <a:pt x="55" y="943"/>
                      <a:pt x="64" y="941"/>
                      <a:pt x="75" y="938"/>
                    </a:cubicBezTo>
                    <a:lnTo>
                      <a:pt x="797" y="918"/>
                    </a:lnTo>
                    <a:cubicBezTo>
                      <a:pt x="855" y="918"/>
                      <a:pt x="914" y="860"/>
                      <a:pt x="953" y="820"/>
                    </a:cubicBezTo>
                    <a:lnTo>
                      <a:pt x="1323" y="79"/>
                    </a:lnTo>
                    <a:cubicBezTo>
                      <a:pt x="1343" y="40"/>
                      <a:pt x="1323" y="1"/>
                      <a:pt x="12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23"/>
              <p:cNvSpPr/>
              <p:nvPr/>
            </p:nvSpPr>
            <p:spPr>
              <a:xfrm>
                <a:off x="3565050" y="3618200"/>
                <a:ext cx="34000" cy="23550"/>
              </a:xfrm>
              <a:custGeom>
                <a:rect b="b" l="l" r="r" t="t"/>
                <a:pathLst>
                  <a:path extrusionOk="0" h="942" w="1360">
                    <a:moveTo>
                      <a:pt x="1262" y="0"/>
                    </a:moveTo>
                    <a:lnTo>
                      <a:pt x="559" y="39"/>
                    </a:lnTo>
                    <a:cubicBezTo>
                      <a:pt x="501" y="39"/>
                      <a:pt x="423" y="78"/>
                      <a:pt x="403" y="137"/>
                    </a:cubicBezTo>
                    <a:lnTo>
                      <a:pt x="32" y="859"/>
                    </a:lnTo>
                    <a:cubicBezTo>
                      <a:pt x="0" y="907"/>
                      <a:pt x="21" y="942"/>
                      <a:pt x="62" y="942"/>
                    </a:cubicBezTo>
                    <a:cubicBezTo>
                      <a:pt x="71" y="942"/>
                      <a:pt x="81" y="940"/>
                      <a:pt x="91" y="937"/>
                    </a:cubicBezTo>
                    <a:lnTo>
                      <a:pt x="793" y="917"/>
                    </a:lnTo>
                    <a:cubicBezTo>
                      <a:pt x="852" y="917"/>
                      <a:pt x="930" y="859"/>
                      <a:pt x="949" y="820"/>
                    </a:cubicBezTo>
                    <a:lnTo>
                      <a:pt x="1320" y="98"/>
                    </a:lnTo>
                    <a:cubicBezTo>
                      <a:pt x="1359" y="39"/>
                      <a:pt x="1320" y="0"/>
                      <a:pt x="1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23"/>
              <p:cNvSpPr/>
              <p:nvPr/>
            </p:nvSpPr>
            <p:spPr>
              <a:xfrm>
                <a:off x="3551700" y="3644400"/>
                <a:ext cx="34000" cy="23575"/>
              </a:xfrm>
              <a:custGeom>
                <a:rect b="b" l="l" r="r" t="t"/>
                <a:pathLst>
                  <a:path extrusionOk="0" h="943" w="1360">
                    <a:moveTo>
                      <a:pt x="1298" y="1"/>
                    </a:moveTo>
                    <a:cubicBezTo>
                      <a:pt x="1289" y="1"/>
                      <a:pt x="1279" y="2"/>
                      <a:pt x="1269" y="6"/>
                    </a:cubicBezTo>
                    <a:lnTo>
                      <a:pt x="566" y="25"/>
                    </a:lnTo>
                    <a:cubicBezTo>
                      <a:pt x="488" y="25"/>
                      <a:pt x="430" y="84"/>
                      <a:pt x="410" y="123"/>
                    </a:cubicBezTo>
                    <a:lnTo>
                      <a:pt x="20" y="864"/>
                    </a:lnTo>
                    <a:cubicBezTo>
                      <a:pt x="1" y="903"/>
                      <a:pt x="40" y="942"/>
                      <a:pt x="98" y="942"/>
                    </a:cubicBezTo>
                    <a:lnTo>
                      <a:pt x="801" y="903"/>
                    </a:lnTo>
                    <a:cubicBezTo>
                      <a:pt x="859" y="903"/>
                      <a:pt x="937" y="864"/>
                      <a:pt x="957" y="806"/>
                    </a:cubicBezTo>
                    <a:lnTo>
                      <a:pt x="1327" y="84"/>
                    </a:lnTo>
                    <a:cubicBezTo>
                      <a:pt x="1359" y="36"/>
                      <a:pt x="1339" y="1"/>
                      <a:pt x="12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23"/>
              <p:cNvSpPr/>
              <p:nvPr/>
            </p:nvSpPr>
            <p:spPr>
              <a:xfrm>
                <a:off x="3484875" y="3670250"/>
                <a:ext cx="87250" cy="127475"/>
              </a:xfrm>
              <a:custGeom>
                <a:rect b="b" l="l" r="r" t="t"/>
                <a:pathLst>
                  <a:path extrusionOk="0" h="5099" w="3490">
                    <a:moveTo>
                      <a:pt x="3425" y="1"/>
                    </a:moveTo>
                    <a:cubicBezTo>
                      <a:pt x="3416" y="1"/>
                      <a:pt x="3406" y="2"/>
                      <a:pt x="3395" y="6"/>
                    </a:cubicBezTo>
                    <a:lnTo>
                      <a:pt x="2693" y="25"/>
                    </a:lnTo>
                    <a:cubicBezTo>
                      <a:pt x="2634" y="45"/>
                      <a:pt x="2556" y="84"/>
                      <a:pt x="2537" y="123"/>
                    </a:cubicBezTo>
                    <a:lnTo>
                      <a:pt x="39" y="5001"/>
                    </a:lnTo>
                    <a:cubicBezTo>
                      <a:pt x="0" y="5059"/>
                      <a:pt x="39" y="5098"/>
                      <a:pt x="98" y="5098"/>
                    </a:cubicBezTo>
                    <a:lnTo>
                      <a:pt x="800" y="5059"/>
                    </a:lnTo>
                    <a:cubicBezTo>
                      <a:pt x="859" y="5059"/>
                      <a:pt x="937" y="5020"/>
                      <a:pt x="956" y="4962"/>
                    </a:cubicBezTo>
                    <a:lnTo>
                      <a:pt x="3474" y="84"/>
                    </a:lnTo>
                    <a:cubicBezTo>
                      <a:pt x="3490" y="36"/>
                      <a:pt x="3466" y="1"/>
                      <a:pt x="34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23"/>
              <p:cNvSpPr/>
              <p:nvPr/>
            </p:nvSpPr>
            <p:spPr>
              <a:xfrm>
                <a:off x="3471700" y="3800000"/>
                <a:ext cx="34000" cy="23575"/>
              </a:xfrm>
              <a:custGeom>
                <a:rect b="b" l="l" r="r" t="t"/>
                <a:pathLst>
                  <a:path extrusionOk="0" h="943" w="1360">
                    <a:moveTo>
                      <a:pt x="1298" y="1"/>
                    </a:moveTo>
                    <a:cubicBezTo>
                      <a:pt x="1289" y="1"/>
                      <a:pt x="1279" y="3"/>
                      <a:pt x="1269" y="6"/>
                    </a:cubicBezTo>
                    <a:lnTo>
                      <a:pt x="566" y="26"/>
                    </a:lnTo>
                    <a:cubicBezTo>
                      <a:pt x="508" y="26"/>
                      <a:pt x="430" y="84"/>
                      <a:pt x="410" y="123"/>
                    </a:cubicBezTo>
                    <a:lnTo>
                      <a:pt x="20" y="865"/>
                    </a:lnTo>
                    <a:cubicBezTo>
                      <a:pt x="1" y="904"/>
                      <a:pt x="40" y="943"/>
                      <a:pt x="98" y="943"/>
                    </a:cubicBezTo>
                    <a:lnTo>
                      <a:pt x="801" y="904"/>
                    </a:lnTo>
                    <a:cubicBezTo>
                      <a:pt x="859" y="904"/>
                      <a:pt x="937" y="865"/>
                      <a:pt x="957" y="806"/>
                    </a:cubicBezTo>
                    <a:lnTo>
                      <a:pt x="1327" y="84"/>
                    </a:lnTo>
                    <a:cubicBezTo>
                      <a:pt x="1360" y="36"/>
                      <a:pt x="1339" y="1"/>
                      <a:pt x="12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23"/>
              <p:cNvSpPr/>
              <p:nvPr/>
            </p:nvSpPr>
            <p:spPr>
              <a:xfrm>
                <a:off x="3458525" y="3825875"/>
                <a:ext cx="33600" cy="23550"/>
              </a:xfrm>
              <a:custGeom>
                <a:rect b="b" l="l" r="r" t="t"/>
                <a:pathLst>
                  <a:path extrusionOk="0" h="942" w="1344">
                    <a:moveTo>
                      <a:pt x="1286" y="0"/>
                    </a:moveTo>
                    <a:cubicBezTo>
                      <a:pt x="1275" y="0"/>
                      <a:pt x="1263" y="2"/>
                      <a:pt x="1250" y="5"/>
                    </a:cubicBezTo>
                    <a:lnTo>
                      <a:pt x="547" y="25"/>
                    </a:lnTo>
                    <a:cubicBezTo>
                      <a:pt x="489" y="44"/>
                      <a:pt x="430" y="83"/>
                      <a:pt x="391" y="122"/>
                    </a:cubicBezTo>
                    <a:lnTo>
                      <a:pt x="20" y="864"/>
                    </a:lnTo>
                    <a:cubicBezTo>
                      <a:pt x="1" y="903"/>
                      <a:pt x="20" y="942"/>
                      <a:pt x="98" y="942"/>
                    </a:cubicBezTo>
                    <a:lnTo>
                      <a:pt x="801" y="903"/>
                    </a:lnTo>
                    <a:cubicBezTo>
                      <a:pt x="859" y="903"/>
                      <a:pt x="918" y="864"/>
                      <a:pt x="957" y="805"/>
                    </a:cubicBezTo>
                    <a:lnTo>
                      <a:pt x="1328" y="83"/>
                    </a:lnTo>
                    <a:cubicBezTo>
                      <a:pt x="1344" y="35"/>
                      <a:pt x="1333" y="0"/>
                      <a:pt x="12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23"/>
              <p:cNvSpPr/>
              <p:nvPr/>
            </p:nvSpPr>
            <p:spPr>
              <a:xfrm>
                <a:off x="3445850" y="3851350"/>
                <a:ext cx="20500" cy="22950"/>
              </a:xfrm>
              <a:custGeom>
                <a:rect b="b" l="l" r="r" t="t"/>
                <a:pathLst>
                  <a:path extrusionOk="0" h="918" w="820">
                    <a:moveTo>
                      <a:pt x="742" y="1"/>
                    </a:moveTo>
                    <a:lnTo>
                      <a:pt x="547" y="20"/>
                    </a:lnTo>
                    <a:cubicBezTo>
                      <a:pt x="488" y="20"/>
                      <a:pt x="410" y="59"/>
                      <a:pt x="391" y="118"/>
                    </a:cubicBezTo>
                    <a:lnTo>
                      <a:pt x="20" y="840"/>
                    </a:lnTo>
                    <a:cubicBezTo>
                      <a:pt x="0" y="898"/>
                      <a:pt x="20" y="918"/>
                      <a:pt x="79" y="918"/>
                    </a:cubicBezTo>
                    <a:lnTo>
                      <a:pt x="274" y="918"/>
                    </a:lnTo>
                    <a:cubicBezTo>
                      <a:pt x="332" y="898"/>
                      <a:pt x="410" y="859"/>
                      <a:pt x="430" y="820"/>
                    </a:cubicBezTo>
                    <a:lnTo>
                      <a:pt x="800" y="79"/>
                    </a:lnTo>
                    <a:cubicBezTo>
                      <a:pt x="820" y="40"/>
                      <a:pt x="800" y="1"/>
                      <a:pt x="7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23"/>
              <p:cNvSpPr/>
              <p:nvPr/>
            </p:nvSpPr>
            <p:spPr>
              <a:xfrm>
                <a:off x="3458525" y="3850875"/>
                <a:ext cx="21000" cy="22950"/>
              </a:xfrm>
              <a:custGeom>
                <a:rect b="b" l="l" r="r" t="t"/>
                <a:pathLst>
                  <a:path extrusionOk="0" h="918" w="840">
                    <a:moveTo>
                      <a:pt x="742" y="0"/>
                    </a:moveTo>
                    <a:lnTo>
                      <a:pt x="567" y="20"/>
                    </a:lnTo>
                    <a:cubicBezTo>
                      <a:pt x="489" y="20"/>
                      <a:pt x="430" y="59"/>
                      <a:pt x="411" y="98"/>
                    </a:cubicBezTo>
                    <a:lnTo>
                      <a:pt x="20" y="839"/>
                    </a:lnTo>
                    <a:cubicBezTo>
                      <a:pt x="1" y="878"/>
                      <a:pt x="40" y="917"/>
                      <a:pt x="98" y="917"/>
                    </a:cubicBezTo>
                    <a:lnTo>
                      <a:pt x="274" y="898"/>
                    </a:lnTo>
                    <a:cubicBezTo>
                      <a:pt x="332" y="898"/>
                      <a:pt x="411" y="859"/>
                      <a:pt x="430" y="820"/>
                    </a:cubicBezTo>
                    <a:lnTo>
                      <a:pt x="820" y="78"/>
                    </a:lnTo>
                    <a:cubicBezTo>
                      <a:pt x="840" y="39"/>
                      <a:pt x="801" y="0"/>
                      <a:pt x="7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23"/>
              <p:cNvSpPr/>
              <p:nvPr/>
            </p:nvSpPr>
            <p:spPr>
              <a:xfrm>
                <a:off x="3431700" y="3878175"/>
                <a:ext cx="21000" cy="22950"/>
              </a:xfrm>
              <a:custGeom>
                <a:rect b="b" l="l" r="r" t="t"/>
                <a:pathLst>
                  <a:path extrusionOk="0" h="918" w="840">
                    <a:moveTo>
                      <a:pt x="762" y="1"/>
                    </a:moveTo>
                    <a:lnTo>
                      <a:pt x="566" y="20"/>
                    </a:lnTo>
                    <a:cubicBezTo>
                      <a:pt x="508" y="20"/>
                      <a:pt x="430" y="59"/>
                      <a:pt x="410" y="98"/>
                    </a:cubicBezTo>
                    <a:lnTo>
                      <a:pt x="40" y="840"/>
                    </a:lnTo>
                    <a:cubicBezTo>
                      <a:pt x="1" y="879"/>
                      <a:pt x="40" y="918"/>
                      <a:pt x="98" y="918"/>
                    </a:cubicBezTo>
                    <a:lnTo>
                      <a:pt x="293" y="898"/>
                    </a:lnTo>
                    <a:cubicBezTo>
                      <a:pt x="352" y="898"/>
                      <a:pt x="410" y="859"/>
                      <a:pt x="449" y="820"/>
                    </a:cubicBezTo>
                    <a:lnTo>
                      <a:pt x="820" y="79"/>
                    </a:lnTo>
                    <a:cubicBezTo>
                      <a:pt x="840" y="40"/>
                      <a:pt x="820" y="1"/>
                      <a:pt x="7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23"/>
              <p:cNvSpPr/>
              <p:nvPr/>
            </p:nvSpPr>
            <p:spPr>
              <a:xfrm>
                <a:off x="3444875" y="3877575"/>
                <a:ext cx="20825" cy="23075"/>
              </a:xfrm>
              <a:custGeom>
                <a:rect b="b" l="l" r="r" t="t"/>
                <a:pathLst>
                  <a:path extrusionOk="0" h="923" w="833">
                    <a:moveTo>
                      <a:pt x="771" y="0"/>
                    </a:moveTo>
                    <a:cubicBezTo>
                      <a:pt x="762" y="0"/>
                      <a:pt x="752" y="2"/>
                      <a:pt x="742" y="5"/>
                    </a:cubicBezTo>
                    <a:lnTo>
                      <a:pt x="547" y="5"/>
                    </a:lnTo>
                    <a:cubicBezTo>
                      <a:pt x="488" y="5"/>
                      <a:pt x="430" y="64"/>
                      <a:pt x="391" y="103"/>
                    </a:cubicBezTo>
                    <a:lnTo>
                      <a:pt x="20" y="844"/>
                    </a:lnTo>
                    <a:cubicBezTo>
                      <a:pt x="0" y="883"/>
                      <a:pt x="20" y="922"/>
                      <a:pt x="98" y="922"/>
                    </a:cubicBezTo>
                    <a:lnTo>
                      <a:pt x="274" y="903"/>
                    </a:lnTo>
                    <a:cubicBezTo>
                      <a:pt x="332" y="903"/>
                      <a:pt x="410" y="864"/>
                      <a:pt x="430" y="805"/>
                    </a:cubicBezTo>
                    <a:lnTo>
                      <a:pt x="800" y="83"/>
                    </a:lnTo>
                    <a:cubicBezTo>
                      <a:pt x="833" y="35"/>
                      <a:pt x="812" y="0"/>
                      <a:pt x="7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23"/>
              <p:cNvSpPr/>
              <p:nvPr/>
            </p:nvSpPr>
            <p:spPr>
              <a:xfrm>
                <a:off x="3550725" y="3753300"/>
                <a:ext cx="76125" cy="94175"/>
              </a:xfrm>
              <a:custGeom>
                <a:rect b="b" l="l" r="r" t="t"/>
                <a:pathLst>
                  <a:path extrusionOk="0" h="3767" w="3045">
                    <a:moveTo>
                      <a:pt x="3044" y="1"/>
                    </a:moveTo>
                    <a:lnTo>
                      <a:pt x="1210" y="820"/>
                    </a:lnTo>
                    <a:lnTo>
                      <a:pt x="157" y="1718"/>
                    </a:lnTo>
                    <a:lnTo>
                      <a:pt x="0" y="2557"/>
                    </a:lnTo>
                    <a:lnTo>
                      <a:pt x="664" y="3767"/>
                    </a:lnTo>
                    <a:cubicBezTo>
                      <a:pt x="664" y="3767"/>
                      <a:pt x="2010" y="1815"/>
                      <a:pt x="30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23"/>
              <p:cNvSpPr/>
              <p:nvPr/>
            </p:nvSpPr>
            <p:spPr>
              <a:xfrm>
                <a:off x="3511225" y="3741125"/>
                <a:ext cx="116100" cy="125375"/>
              </a:xfrm>
              <a:custGeom>
                <a:rect b="b" l="l" r="r" t="t"/>
                <a:pathLst>
                  <a:path extrusionOk="0" h="5015" w="4644">
                    <a:moveTo>
                      <a:pt x="4644" y="468"/>
                    </a:moveTo>
                    <a:cubicBezTo>
                      <a:pt x="4644" y="371"/>
                      <a:pt x="4410" y="312"/>
                      <a:pt x="4351" y="293"/>
                    </a:cubicBezTo>
                    <a:cubicBezTo>
                      <a:pt x="3551" y="0"/>
                      <a:pt x="2537" y="98"/>
                      <a:pt x="1834" y="566"/>
                    </a:cubicBezTo>
                    <a:cubicBezTo>
                      <a:pt x="1249" y="956"/>
                      <a:pt x="859" y="1542"/>
                      <a:pt x="566" y="2185"/>
                    </a:cubicBezTo>
                    <a:cubicBezTo>
                      <a:pt x="332" y="2673"/>
                      <a:pt x="176" y="3200"/>
                      <a:pt x="78" y="3727"/>
                    </a:cubicBezTo>
                    <a:cubicBezTo>
                      <a:pt x="59" y="3824"/>
                      <a:pt x="39" y="3902"/>
                      <a:pt x="20" y="4000"/>
                    </a:cubicBezTo>
                    <a:cubicBezTo>
                      <a:pt x="20" y="4020"/>
                      <a:pt x="0" y="4078"/>
                      <a:pt x="20" y="4098"/>
                    </a:cubicBezTo>
                    <a:cubicBezTo>
                      <a:pt x="20" y="4098"/>
                      <a:pt x="741" y="5015"/>
                      <a:pt x="2244" y="4254"/>
                    </a:cubicBezTo>
                    <a:cubicBezTo>
                      <a:pt x="2439" y="3707"/>
                      <a:pt x="2693" y="3161"/>
                      <a:pt x="2985" y="2654"/>
                    </a:cubicBezTo>
                    <a:cubicBezTo>
                      <a:pt x="3356" y="1951"/>
                      <a:pt x="3785" y="1307"/>
                      <a:pt x="4332" y="742"/>
                    </a:cubicBezTo>
                    <a:cubicBezTo>
                      <a:pt x="4429" y="663"/>
                      <a:pt x="4507" y="566"/>
                      <a:pt x="4605" y="507"/>
                    </a:cubicBezTo>
                    <a:cubicBezTo>
                      <a:pt x="4624" y="488"/>
                      <a:pt x="4644" y="488"/>
                      <a:pt x="4644" y="4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23"/>
              <p:cNvSpPr/>
              <p:nvPr/>
            </p:nvSpPr>
            <p:spPr>
              <a:xfrm>
                <a:off x="3317550" y="3724225"/>
                <a:ext cx="85875" cy="177400"/>
              </a:xfrm>
              <a:custGeom>
                <a:rect b="b" l="l" r="r" t="t"/>
                <a:pathLst>
                  <a:path extrusionOk="0" h="7096" w="3435">
                    <a:moveTo>
                      <a:pt x="818" y="1"/>
                    </a:moveTo>
                    <a:cubicBezTo>
                      <a:pt x="547" y="1"/>
                      <a:pt x="391" y="266"/>
                      <a:pt x="391" y="266"/>
                    </a:cubicBezTo>
                    <a:lnTo>
                      <a:pt x="684" y="442"/>
                    </a:lnTo>
                    <a:lnTo>
                      <a:pt x="489" y="1925"/>
                    </a:lnTo>
                    <a:lnTo>
                      <a:pt x="1" y="5515"/>
                    </a:lnTo>
                    <a:lnTo>
                      <a:pt x="430" y="5749"/>
                    </a:lnTo>
                    <a:lnTo>
                      <a:pt x="684" y="5905"/>
                    </a:lnTo>
                    <a:lnTo>
                      <a:pt x="762" y="5944"/>
                    </a:lnTo>
                    <a:lnTo>
                      <a:pt x="2264" y="6803"/>
                    </a:lnTo>
                    <a:lnTo>
                      <a:pt x="2284" y="6842"/>
                    </a:lnTo>
                    <a:lnTo>
                      <a:pt x="2459" y="6920"/>
                    </a:lnTo>
                    <a:lnTo>
                      <a:pt x="2752" y="7095"/>
                    </a:lnTo>
                    <a:lnTo>
                      <a:pt x="3415" y="2335"/>
                    </a:lnTo>
                    <a:lnTo>
                      <a:pt x="3396" y="2315"/>
                    </a:lnTo>
                    <a:cubicBezTo>
                      <a:pt x="3435" y="2120"/>
                      <a:pt x="3337" y="1847"/>
                      <a:pt x="3201" y="1749"/>
                    </a:cubicBezTo>
                    <a:lnTo>
                      <a:pt x="2167" y="949"/>
                    </a:lnTo>
                    <a:lnTo>
                      <a:pt x="1015" y="71"/>
                    </a:lnTo>
                    <a:cubicBezTo>
                      <a:pt x="996" y="52"/>
                      <a:pt x="976" y="32"/>
                      <a:pt x="957" y="32"/>
                    </a:cubicBezTo>
                    <a:cubicBezTo>
                      <a:pt x="937" y="13"/>
                      <a:pt x="937" y="13"/>
                      <a:pt x="918" y="13"/>
                    </a:cubicBezTo>
                    <a:cubicBezTo>
                      <a:pt x="883" y="4"/>
                      <a:pt x="850" y="1"/>
                      <a:pt x="8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23"/>
              <p:cNvSpPr/>
              <p:nvPr/>
            </p:nvSpPr>
            <p:spPr>
              <a:xfrm>
                <a:off x="3388300" y="3791350"/>
                <a:ext cx="13175" cy="7350"/>
              </a:xfrm>
              <a:custGeom>
                <a:rect b="b" l="l" r="r" t="t"/>
                <a:pathLst>
                  <a:path extrusionOk="0" h="294" w="527">
                    <a:moveTo>
                      <a:pt x="527" y="1"/>
                    </a:moveTo>
                    <a:lnTo>
                      <a:pt x="0" y="215"/>
                    </a:lnTo>
                    <a:lnTo>
                      <a:pt x="39" y="293"/>
                    </a:lnTo>
                    <a:lnTo>
                      <a:pt x="507" y="118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23"/>
              <p:cNvSpPr/>
              <p:nvPr/>
            </p:nvSpPr>
            <p:spPr>
              <a:xfrm>
                <a:off x="3309750" y="3728050"/>
                <a:ext cx="84900" cy="169175"/>
              </a:xfrm>
              <a:custGeom>
                <a:rect b="b" l="l" r="r" t="t"/>
                <a:pathLst>
                  <a:path extrusionOk="0" h="6767" w="3396">
                    <a:moveTo>
                      <a:pt x="850" y="0"/>
                    </a:moveTo>
                    <a:cubicBezTo>
                      <a:pt x="763" y="0"/>
                      <a:pt x="691" y="83"/>
                      <a:pt x="664" y="230"/>
                    </a:cubicBezTo>
                    <a:lnTo>
                      <a:pt x="430" y="1967"/>
                    </a:lnTo>
                    <a:lnTo>
                      <a:pt x="1" y="5167"/>
                    </a:lnTo>
                    <a:lnTo>
                      <a:pt x="157" y="5264"/>
                    </a:lnTo>
                    <a:lnTo>
                      <a:pt x="196" y="5284"/>
                    </a:lnTo>
                    <a:lnTo>
                      <a:pt x="742" y="5596"/>
                    </a:lnTo>
                    <a:lnTo>
                      <a:pt x="996" y="5752"/>
                    </a:lnTo>
                    <a:lnTo>
                      <a:pt x="1074" y="5791"/>
                    </a:lnTo>
                    <a:lnTo>
                      <a:pt x="2576" y="6650"/>
                    </a:lnTo>
                    <a:lnTo>
                      <a:pt x="2596" y="6689"/>
                    </a:lnTo>
                    <a:lnTo>
                      <a:pt x="2752" y="6767"/>
                    </a:lnTo>
                    <a:lnTo>
                      <a:pt x="3357" y="2318"/>
                    </a:lnTo>
                    <a:cubicBezTo>
                      <a:pt x="3396" y="2104"/>
                      <a:pt x="3298" y="1850"/>
                      <a:pt x="3162" y="1733"/>
                    </a:cubicBezTo>
                    <a:lnTo>
                      <a:pt x="2166" y="972"/>
                    </a:lnTo>
                    <a:lnTo>
                      <a:pt x="976" y="55"/>
                    </a:lnTo>
                    <a:cubicBezTo>
                      <a:pt x="933" y="18"/>
                      <a:pt x="890" y="0"/>
                      <a:pt x="8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23"/>
              <p:cNvSpPr/>
              <p:nvPr/>
            </p:nvSpPr>
            <p:spPr>
              <a:xfrm>
                <a:off x="3313650" y="3737025"/>
                <a:ext cx="76625" cy="158250"/>
              </a:xfrm>
              <a:custGeom>
                <a:rect b="b" l="l" r="r" t="t"/>
                <a:pathLst>
                  <a:path extrusionOk="0" h="6330" w="3065">
                    <a:moveTo>
                      <a:pt x="804" y="1"/>
                    </a:moveTo>
                    <a:cubicBezTo>
                      <a:pt x="726" y="1"/>
                      <a:pt x="658" y="70"/>
                      <a:pt x="645" y="203"/>
                    </a:cubicBezTo>
                    <a:lnTo>
                      <a:pt x="469" y="1510"/>
                    </a:lnTo>
                    <a:lnTo>
                      <a:pt x="1" y="4905"/>
                    </a:lnTo>
                    <a:lnTo>
                      <a:pt x="40" y="4925"/>
                    </a:lnTo>
                    <a:lnTo>
                      <a:pt x="586" y="5237"/>
                    </a:lnTo>
                    <a:lnTo>
                      <a:pt x="840" y="5393"/>
                    </a:lnTo>
                    <a:lnTo>
                      <a:pt x="918" y="5432"/>
                    </a:lnTo>
                    <a:lnTo>
                      <a:pt x="2420" y="6291"/>
                    </a:lnTo>
                    <a:lnTo>
                      <a:pt x="2440" y="6330"/>
                    </a:lnTo>
                    <a:lnTo>
                      <a:pt x="3025" y="2037"/>
                    </a:lnTo>
                    <a:cubicBezTo>
                      <a:pt x="3064" y="1862"/>
                      <a:pt x="2967" y="1627"/>
                      <a:pt x="2849" y="1530"/>
                    </a:cubicBezTo>
                    <a:lnTo>
                      <a:pt x="1815" y="730"/>
                    </a:lnTo>
                    <a:lnTo>
                      <a:pt x="918" y="47"/>
                    </a:lnTo>
                    <a:cubicBezTo>
                      <a:pt x="880" y="16"/>
                      <a:pt x="841" y="1"/>
                      <a:pt x="8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23"/>
              <p:cNvSpPr/>
              <p:nvPr/>
            </p:nvSpPr>
            <p:spPr>
              <a:xfrm>
                <a:off x="3314625" y="3737975"/>
                <a:ext cx="74175" cy="156325"/>
              </a:xfrm>
              <a:custGeom>
                <a:rect b="b" l="l" r="r" t="t"/>
                <a:pathLst>
                  <a:path extrusionOk="0" h="6253" w="2967">
                    <a:moveTo>
                      <a:pt x="777" y="1"/>
                    </a:moveTo>
                    <a:cubicBezTo>
                      <a:pt x="765" y="1"/>
                      <a:pt x="754" y="3"/>
                      <a:pt x="742" y="9"/>
                    </a:cubicBezTo>
                    <a:cubicBezTo>
                      <a:pt x="684" y="29"/>
                      <a:pt x="645" y="87"/>
                      <a:pt x="645" y="165"/>
                    </a:cubicBezTo>
                    <a:lnTo>
                      <a:pt x="469" y="1453"/>
                    </a:lnTo>
                    <a:lnTo>
                      <a:pt x="1" y="4887"/>
                    </a:lnTo>
                    <a:lnTo>
                      <a:pt x="547" y="5219"/>
                    </a:lnTo>
                    <a:lnTo>
                      <a:pt x="2381" y="6253"/>
                    </a:lnTo>
                    <a:lnTo>
                      <a:pt x="2576" y="4809"/>
                    </a:lnTo>
                    <a:lnTo>
                      <a:pt x="2947" y="1999"/>
                    </a:lnTo>
                    <a:cubicBezTo>
                      <a:pt x="2967" y="1902"/>
                      <a:pt x="2947" y="1804"/>
                      <a:pt x="2908" y="1707"/>
                    </a:cubicBezTo>
                    <a:cubicBezTo>
                      <a:pt x="2869" y="1628"/>
                      <a:pt x="2830" y="1550"/>
                      <a:pt x="2771" y="1511"/>
                    </a:cubicBezTo>
                    <a:lnTo>
                      <a:pt x="1737" y="711"/>
                    </a:lnTo>
                    <a:lnTo>
                      <a:pt x="859" y="29"/>
                    </a:lnTo>
                    <a:cubicBezTo>
                      <a:pt x="832" y="15"/>
                      <a:pt x="804" y="1"/>
                      <a:pt x="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23"/>
              <p:cNvSpPr/>
              <p:nvPr/>
            </p:nvSpPr>
            <p:spPr>
              <a:xfrm>
                <a:off x="3344400" y="3821125"/>
                <a:ext cx="17575" cy="21475"/>
              </a:xfrm>
              <a:custGeom>
                <a:rect b="b" l="l" r="r" t="t"/>
                <a:pathLst>
                  <a:path extrusionOk="0" h="859" w="703">
                    <a:moveTo>
                      <a:pt x="117" y="0"/>
                    </a:moveTo>
                    <a:lnTo>
                      <a:pt x="0" y="351"/>
                    </a:lnTo>
                    <a:lnTo>
                      <a:pt x="176" y="702"/>
                    </a:lnTo>
                    <a:lnTo>
                      <a:pt x="507" y="859"/>
                    </a:lnTo>
                    <a:lnTo>
                      <a:pt x="702" y="663"/>
                    </a:lnTo>
                    <a:lnTo>
                      <a:pt x="585" y="5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23"/>
              <p:cNvSpPr/>
              <p:nvPr/>
            </p:nvSpPr>
            <p:spPr>
              <a:xfrm>
                <a:off x="3353650" y="3841100"/>
                <a:ext cx="3450" cy="14675"/>
              </a:xfrm>
              <a:custGeom>
                <a:rect b="b" l="l" r="r" t="t"/>
                <a:pathLst>
                  <a:path extrusionOk="0" h="587" w="138">
                    <a:moveTo>
                      <a:pt x="1" y="1"/>
                    </a:moveTo>
                    <a:lnTo>
                      <a:pt x="59" y="586"/>
                    </a:lnTo>
                    <a:lnTo>
                      <a:pt x="137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23"/>
              <p:cNvSpPr/>
              <p:nvPr/>
            </p:nvSpPr>
            <p:spPr>
              <a:xfrm>
                <a:off x="3333175" y="3782575"/>
                <a:ext cx="17100" cy="39050"/>
              </a:xfrm>
              <a:custGeom>
                <a:rect b="b" l="l" r="r" t="t"/>
                <a:pathLst>
                  <a:path extrusionOk="0" h="1562" w="684">
                    <a:moveTo>
                      <a:pt x="0" y="1"/>
                    </a:moveTo>
                    <a:lnTo>
                      <a:pt x="586" y="1113"/>
                    </a:lnTo>
                    <a:lnTo>
                      <a:pt x="566" y="1542"/>
                    </a:lnTo>
                    <a:lnTo>
                      <a:pt x="683" y="1562"/>
                    </a:lnTo>
                    <a:lnTo>
                      <a:pt x="664" y="10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23"/>
              <p:cNvSpPr/>
              <p:nvPr/>
            </p:nvSpPr>
            <p:spPr>
              <a:xfrm>
                <a:off x="3338050" y="3755750"/>
                <a:ext cx="15625" cy="44400"/>
              </a:xfrm>
              <a:custGeom>
                <a:rect b="b" l="l" r="r" t="t"/>
                <a:pathLst>
                  <a:path extrusionOk="0" h="1776" w="625">
                    <a:moveTo>
                      <a:pt x="0" y="0"/>
                    </a:moveTo>
                    <a:lnTo>
                      <a:pt x="547" y="859"/>
                    </a:lnTo>
                    <a:lnTo>
                      <a:pt x="508" y="1425"/>
                    </a:lnTo>
                    <a:lnTo>
                      <a:pt x="137" y="1639"/>
                    </a:lnTo>
                    <a:lnTo>
                      <a:pt x="235" y="1776"/>
                    </a:lnTo>
                    <a:lnTo>
                      <a:pt x="605" y="1483"/>
                    </a:lnTo>
                    <a:lnTo>
                      <a:pt x="625" y="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23"/>
              <p:cNvSpPr/>
              <p:nvPr/>
            </p:nvSpPr>
            <p:spPr>
              <a:xfrm>
                <a:off x="3358050" y="3783075"/>
                <a:ext cx="23425" cy="42950"/>
              </a:xfrm>
              <a:custGeom>
                <a:rect b="b" l="l" r="r" t="t"/>
                <a:pathLst>
                  <a:path extrusionOk="0" h="1718" w="937">
                    <a:moveTo>
                      <a:pt x="937" y="0"/>
                    </a:moveTo>
                    <a:lnTo>
                      <a:pt x="0" y="878"/>
                    </a:lnTo>
                    <a:lnTo>
                      <a:pt x="176" y="1561"/>
                    </a:lnTo>
                    <a:lnTo>
                      <a:pt x="39" y="1581"/>
                    </a:lnTo>
                    <a:lnTo>
                      <a:pt x="78" y="1717"/>
                    </a:lnTo>
                    <a:lnTo>
                      <a:pt x="352" y="1717"/>
                    </a:lnTo>
                    <a:lnTo>
                      <a:pt x="117" y="917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23"/>
              <p:cNvSpPr/>
              <p:nvPr/>
            </p:nvSpPr>
            <p:spPr>
              <a:xfrm>
                <a:off x="3363900" y="3816225"/>
                <a:ext cx="16125" cy="23450"/>
              </a:xfrm>
              <a:custGeom>
                <a:rect b="b" l="l" r="r" t="t"/>
                <a:pathLst>
                  <a:path extrusionOk="0" h="938" w="645">
                    <a:moveTo>
                      <a:pt x="0" y="1"/>
                    </a:moveTo>
                    <a:lnTo>
                      <a:pt x="118" y="391"/>
                    </a:lnTo>
                    <a:lnTo>
                      <a:pt x="332" y="255"/>
                    </a:lnTo>
                    <a:lnTo>
                      <a:pt x="644" y="937"/>
                    </a:lnTo>
                    <a:lnTo>
                      <a:pt x="430" y="17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23"/>
              <p:cNvSpPr/>
              <p:nvPr/>
            </p:nvSpPr>
            <p:spPr>
              <a:xfrm>
                <a:off x="3359500" y="3837700"/>
                <a:ext cx="12725" cy="44900"/>
              </a:xfrm>
              <a:custGeom>
                <a:rect b="b" l="l" r="r" t="t"/>
                <a:pathLst>
                  <a:path extrusionOk="0" h="1796" w="509">
                    <a:moveTo>
                      <a:pt x="98" y="0"/>
                    </a:moveTo>
                    <a:lnTo>
                      <a:pt x="1" y="98"/>
                    </a:lnTo>
                    <a:lnTo>
                      <a:pt x="391" y="410"/>
                    </a:lnTo>
                    <a:lnTo>
                      <a:pt x="176" y="1249"/>
                    </a:lnTo>
                    <a:lnTo>
                      <a:pt x="508" y="1795"/>
                    </a:lnTo>
                    <a:lnTo>
                      <a:pt x="255" y="1230"/>
                    </a:lnTo>
                    <a:lnTo>
                      <a:pt x="450" y="332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23"/>
              <p:cNvSpPr/>
              <p:nvPr/>
            </p:nvSpPr>
            <p:spPr>
              <a:xfrm>
                <a:off x="3325850" y="3833800"/>
                <a:ext cx="22950" cy="22450"/>
              </a:xfrm>
              <a:custGeom>
                <a:rect b="b" l="l" r="r" t="t"/>
                <a:pathLst>
                  <a:path extrusionOk="0" h="898" w="918">
                    <a:moveTo>
                      <a:pt x="820" y="0"/>
                    </a:moveTo>
                    <a:lnTo>
                      <a:pt x="801" y="313"/>
                    </a:lnTo>
                    <a:lnTo>
                      <a:pt x="313" y="391"/>
                    </a:lnTo>
                    <a:lnTo>
                      <a:pt x="293" y="820"/>
                    </a:lnTo>
                    <a:lnTo>
                      <a:pt x="1" y="898"/>
                    </a:lnTo>
                    <a:lnTo>
                      <a:pt x="332" y="898"/>
                    </a:lnTo>
                    <a:lnTo>
                      <a:pt x="391" y="527"/>
                    </a:lnTo>
                    <a:lnTo>
                      <a:pt x="879" y="430"/>
                    </a:lnTo>
                    <a:lnTo>
                      <a:pt x="918" y="195"/>
                    </a:lnTo>
                    <a:lnTo>
                      <a:pt x="820" y="0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23"/>
              <p:cNvSpPr/>
              <p:nvPr/>
            </p:nvSpPr>
            <p:spPr>
              <a:xfrm>
                <a:off x="3341450" y="3844525"/>
                <a:ext cx="11750" cy="34175"/>
              </a:xfrm>
              <a:custGeom>
                <a:rect b="b" l="l" r="r" t="t"/>
                <a:pathLst>
                  <a:path extrusionOk="0" h="1367" w="470">
                    <a:moveTo>
                      <a:pt x="255" y="1"/>
                    </a:moveTo>
                    <a:lnTo>
                      <a:pt x="1" y="59"/>
                    </a:lnTo>
                    <a:lnTo>
                      <a:pt x="1" y="527"/>
                    </a:lnTo>
                    <a:lnTo>
                      <a:pt x="469" y="1366"/>
                    </a:lnTo>
                    <a:lnTo>
                      <a:pt x="469" y="1366"/>
                    </a:lnTo>
                    <a:lnTo>
                      <a:pt x="118" y="508"/>
                    </a:lnTo>
                    <a:lnTo>
                      <a:pt x="255" y="1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23"/>
              <p:cNvSpPr/>
              <p:nvPr/>
            </p:nvSpPr>
            <p:spPr>
              <a:xfrm>
                <a:off x="3334625" y="3863075"/>
                <a:ext cx="12225" cy="9775"/>
              </a:xfrm>
              <a:custGeom>
                <a:rect b="b" l="l" r="r" t="t"/>
                <a:pathLst>
                  <a:path extrusionOk="0" h="391" w="489">
                    <a:moveTo>
                      <a:pt x="411" y="0"/>
                    </a:moveTo>
                    <a:lnTo>
                      <a:pt x="79" y="176"/>
                    </a:lnTo>
                    <a:lnTo>
                      <a:pt x="1" y="351"/>
                    </a:lnTo>
                    <a:lnTo>
                      <a:pt x="79" y="390"/>
                    </a:lnTo>
                    <a:lnTo>
                      <a:pt x="157" y="293"/>
                    </a:lnTo>
                    <a:lnTo>
                      <a:pt x="489" y="176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23"/>
              <p:cNvSpPr/>
              <p:nvPr/>
            </p:nvSpPr>
            <p:spPr>
              <a:xfrm>
                <a:off x="3327800" y="3807450"/>
                <a:ext cx="18575" cy="22475"/>
              </a:xfrm>
              <a:custGeom>
                <a:rect b="b" l="l" r="r" t="t"/>
                <a:pathLst>
                  <a:path extrusionOk="0" h="899" w="743">
                    <a:moveTo>
                      <a:pt x="1" y="1"/>
                    </a:moveTo>
                    <a:lnTo>
                      <a:pt x="371" y="762"/>
                    </a:lnTo>
                    <a:lnTo>
                      <a:pt x="664" y="898"/>
                    </a:lnTo>
                    <a:lnTo>
                      <a:pt x="742" y="703"/>
                    </a:lnTo>
                    <a:lnTo>
                      <a:pt x="410" y="66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23"/>
              <p:cNvSpPr/>
              <p:nvPr/>
            </p:nvSpPr>
            <p:spPr>
              <a:xfrm>
                <a:off x="3322425" y="3754275"/>
                <a:ext cx="66375" cy="47850"/>
              </a:xfrm>
              <a:custGeom>
                <a:rect b="b" l="l" r="r" t="t"/>
                <a:pathLst>
                  <a:path extrusionOk="0" h="1914" w="2655">
                    <a:moveTo>
                      <a:pt x="1347" y="1"/>
                    </a:moveTo>
                    <a:lnTo>
                      <a:pt x="235" y="216"/>
                    </a:lnTo>
                    <a:lnTo>
                      <a:pt x="1" y="1913"/>
                    </a:lnTo>
                    <a:lnTo>
                      <a:pt x="2635" y="1386"/>
                    </a:lnTo>
                    <a:lnTo>
                      <a:pt x="2635" y="1347"/>
                    </a:lnTo>
                    <a:cubicBezTo>
                      <a:pt x="2655" y="1250"/>
                      <a:pt x="2635" y="1152"/>
                      <a:pt x="2596" y="1055"/>
                    </a:cubicBezTo>
                    <a:cubicBezTo>
                      <a:pt x="2557" y="976"/>
                      <a:pt x="2518" y="898"/>
                      <a:pt x="2459" y="859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23"/>
              <p:cNvSpPr/>
              <p:nvPr/>
            </p:nvSpPr>
            <p:spPr>
              <a:xfrm>
                <a:off x="3328300" y="3858175"/>
                <a:ext cx="50750" cy="36625"/>
              </a:xfrm>
              <a:custGeom>
                <a:rect b="b" l="l" r="r" t="t"/>
                <a:pathLst>
                  <a:path extrusionOk="0" h="1465" w="2030">
                    <a:moveTo>
                      <a:pt x="2029" y="1"/>
                    </a:moveTo>
                    <a:lnTo>
                      <a:pt x="0" y="411"/>
                    </a:lnTo>
                    <a:lnTo>
                      <a:pt x="1834" y="1464"/>
                    </a:lnTo>
                    <a:lnTo>
                      <a:pt x="2029" y="1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23"/>
              <p:cNvSpPr/>
              <p:nvPr/>
            </p:nvSpPr>
            <p:spPr>
              <a:xfrm>
                <a:off x="3446825" y="3792825"/>
                <a:ext cx="229300" cy="179900"/>
              </a:xfrm>
              <a:custGeom>
                <a:rect b="b" l="l" r="r" t="t"/>
                <a:pathLst>
                  <a:path extrusionOk="0" h="7196" w="9172">
                    <a:moveTo>
                      <a:pt x="8742" y="0"/>
                    </a:moveTo>
                    <a:lnTo>
                      <a:pt x="8683" y="332"/>
                    </a:lnTo>
                    <a:lnTo>
                      <a:pt x="6225" y="1015"/>
                    </a:lnTo>
                    <a:lnTo>
                      <a:pt x="1171" y="2400"/>
                    </a:lnTo>
                    <a:cubicBezTo>
                      <a:pt x="1152" y="2400"/>
                      <a:pt x="1152" y="2400"/>
                      <a:pt x="1132" y="2420"/>
                    </a:cubicBezTo>
                    <a:cubicBezTo>
                      <a:pt x="976" y="2498"/>
                      <a:pt x="820" y="2673"/>
                      <a:pt x="761" y="2849"/>
                    </a:cubicBezTo>
                    <a:lnTo>
                      <a:pt x="0" y="5756"/>
                    </a:lnTo>
                    <a:lnTo>
                      <a:pt x="1718" y="6751"/>
                    </a:lnTo>
                    <a:lnTo>
                      <a:pt x="2264" y="7064"/>
                    </a:lnTo>
                    <a:cubicBezTo>
                      <a:pt x="2322" y="7103"/>
                      <a:pt x="2381" y="7122"/>
                      <a:pt x="2459" y="7142"/>
                    </a:cubicBezTo>
                    <a:cubicBezTo>
                      <a:pt x="2478" y="7142"/>
                      <a:pt x="2518" y="7161"/>
                      <a:pt x="2537" y="7161"/>
                    </a:cubicBezTo>
                    <a:cubicBezTo>
                      <a:pt x="2634" y="7184"/>
                      <a:pt x="2739" y="7195"/>
                      <a:pt x="2847" y="7195"/>
                    </a:cubicBezTo>
                    <a:cubicBezTo>
                      <a:pt x="3109" y="7195"/>
                      <a:pt x="3389" y="7129"/>
                      <a:pt x="3610" y="7005"/>
                    </a:cubicBezTo>
                    <a:lnTo>
                      <a:pt x="4059" y="6751"/>
                    </a:lnTo>
                    <a:lnTo>
                      <a:pt x="4196" y="6673"/>
                    </a:lnTo>
                    <a:lnTo>
                      <a:pt x="4820" y="6303"/>
                    </a:lnTo>
                    <a:lnTo>
                      <a:pt x="6576" y="5288"/>
                    </a:lnTo>
                    <a:lnTo>
                      <a:pt x="7493" y="4761"/>
                    </a:lnTo>
                    <a:lnTo>
                      <a:pt x="7552" y="4742"/>
                    </a:lnTo>
                    <a:lnTo>
                      <a:pt x="7747" y="4605"/>
                    </a:lnTo>
                    <a:lnTo>
                      <a:pt x="8156" y="4390"/>
                    </a:lnTo>
                    <a:lnTo>
                      <a:pt x="8664" y="2420"/>
                    </a:lnTo>
                    <a:lnTo>
                      <a:pt x="9152" y="547"/>
                    </a:lnTo>
                    <a:cubicBezTo>
                      <a:pt x="9171" y="508"/>
                      <a:pt x="9171" y="469"/>
                      <a:pt x="9171" y="430"/>
                    </a:cubicBezTo>
                    <a:lnTo>
                      <a:pt x="9152" y="410"/>
                    </a:lnTo>
                    <a:cubicBezTo>
                      <a:pt x="9132" y="137"/>
                      <a:pt x="8898" y="39"/>
                      <a:pt x="88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23"/>
              <p:cNvSpPr/>
              <p:nvPr/>
            </p:nvSpPr>
            <p:spPr>
              <a:xfrm>
                <a:off x="3439500" y="3792325"/>
                <a:ext cx="230275" cy="180400"/>
              </a:xfrm>
              <a:custGeom>
                <a:rect b="b" l="l" r="r" t="t"/>
                <a:pathLst>
                  <a:path extrusionOk="0" h="7216" w="9211">
                    <a:moveTo>
                      <a:pt x="9035" y="1"/>
                    </a:moveTo>
                    <a:cubicBezTo>
                      <a:pt x="9015" y="1"/>
                      <a:pt x="8996" y="1"/>
                      <a:pt x="8957" y="20"/>
                    </a:cubicBezTo>
                    <a:lnTo>
                      <a:pt x="6128" y="801"/>
                    </a:lnTo>
                    <a:lnTo>
                      <a:pt x="1211" y="2147"/>
                    </a:lnTo>
                    <a:cubicBezTo>
                      <a:pt x="1015" y="2186"/>
                      <a:pt x="840" y="2401"/>
                      <a:pt x="781" y="2596"/>
                    </a:cubicBezTo>
                    <a:lnTo>
                      <a:pt x="1" y="5601"/>
                    </a:lnTo>
                    <a:lnTo>
                      <a:pt x="157" y="5698"/>
                    </a:lnTo>
                    <a:lnTo>
                      <a:pt x="196" y="5718"/>
                    </a:lnTo>
                    <a:lnTo>
                      <a:pt x="313" y="5776"/>
                    </a:lnTo>
                    <a:lnTo>
                      <a:pt x="2011" y="6771"/>
                    </a:lnTo>
                    <a:lnTo>
                      <a:pt x="2557" y="7084"/>
                    </a:lnTo>
                    <a:cubicBezTo>
                      <a:pt x="2615" y="7123"/>
                      <a:pt x="2693" y="7142"/>
                      <a:pt x="2752" y="7162"/>
                    </a:cubicBezTo>
                    <a:cubicBezTo>
                      <a:pt x="2771" y="7162"/>
                      <a:pt x="2811" y="7181"/>
                      <a:pt x="2830" y="7181"/>
                    </a:cubicBezTo>
                    <a:cubicBezTo>
                      <a:pt x="2927" y="7204"/>
                      <a:pt x="3032" y="7215"/>
                      <a:pt x="3140" y="7215"/>
                    </a:cubicBezTo>
                    <a:cubicBezTo>
                      <a:pt x="3402" y="7215"/>
                      <a:pt x="3682" y="7149"/>
                      <a:pt x="3903" y="7025"/>
                    </a:cubicBezTo>
                    <a:lnTo>
                      <a:pt x="4352" y="6752"/>
                    </a:lnTo>
                    <a:lnTo>
                      <a:pt x="4489" y="6674"/>
                    </a:lnTo>
                    <a:lnTo>
                      <a:pt x="5113" y="6323"/>
                    </a:lnTo>
                    <a:lnTo>
                      <a:pt x="6869" y="5308"/>
                    </a:lnTo>
                    <a:lnTo>
                      <a:pt x="7786" y="4781"/>
                    </a:lnTo>
                    <a:lnTo>
                      <a:pt x="7845" y="4742"/>
                    </a:lnTo>
                    <a:lnTo>
                      <a:pt x="8040" y="4625"/>
                    </a:lnTo>
                    <a:lnTo>
                      <a:pt x="8664" y="2264"/>
                    </a:lnTo>
                    <a:lnTo>
                      <a:pt x="9171" y="313"/>
                    </a:lnTo>
                    <a:lnTo>
                      <a:pt x="9171" y="293"/>
                    </a:lnTo>
                    <a:cubicBezTo>
                      <a:pt x="9210" y="157"/>
                      <a:pt x="9171" y="59"/>
                      <a:pt x="9093" y="20"/>
                    </a:cubicBezTo>
                    <a:lnTo>
                      <a:pt x="9074" y="20"/>
                    </a:lnTo>
                    <a:cubicBezTo>
                      <a:pt x="9074" y="1"/>
                      <a:pt x="9054" y="1"/>
                      <a:pt x="9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23"/>
              <p:cNvSpPr/>
              <p:nvPr/>
            </p:nvSpPr>
            <p:spPr>
              <a:xfrm>
                <a:off x="3443400" y="3803175"/>
                <a:ext cx="219375" cy="168700"/>
              </a:xfrm>
              <a:custGeom>
                <a:rect b="b" l="l" r="r" t="t"/>
                <a:pathLst>
                  <a:path extrusionOk="0" h="6748" w="8775">
                    <a:moveTo>
                      <a:pt x="8622" y="0"/>
                    </a:moveTo>
                    <a:cubicBezTo>
                      <a:pt x="8600" y="0"/>
                      <a:pt x="8575" y="5"/>
                      <a:pt x="8547" y="16"/>
                    </a:cubicBezTo>
                    <a:lnTo>
                      <a:pt x="6362" y="601"/>
                    </a:lnTo>
                    <a:lnTo>
                      <a:pt x="1269" y="2006"/>
                    </a:lnTo>
                    <a:lnTo>
                      <a:pt x="1094" y="2045"/>
                    </a:lnTo>
                    <a:cubicBezTo>
                      <a:pt x="937" y="2084"/>
                      <a:pt x="781" y="2279"/>
                      <a:pt x="723" y="2455"/>
                    </a:cubicBezTo>
                    <a:lnTo>
                      <a:pt x="1" y="5264"/>
                    </a:lnTo>
                    <a:lnTo>
                      <a:pt x="40" y="5284"/>
                    </a:lnTo>
                    <a:lnTo>
                      <a:pt x="137" y="5342"/>
                    </a:lnTo>
                    <a:lnTo>
                      <a:pt x="1855" y="6337"/>
                    </a:lnTo>
                    <a:lnTo>
                      <a:pt x="2401" y="6650"/>
                    </a:lnTo>
                    <a:cubicBezTo>
                      <a:pt x="2459" y="6689"/>
                      <a:pt x="2518" y="6708"/>
                      <a:pt x="2596" y="6728"/>
                    </a:cubicBezTo>
                    <a:cubicBezTo>
                      <a:pt x="2615" y="6728"/>
                      <a:pt x="2655" y="6747"/>
                      <a:pt x="2674" y="6747"/>
                    </a:cubicBezTo>
                    <a:lnTo>
                      <a:pt x="4196" y="6337"/>
                    </a:lnTo>
                    <a:lnTo>
                      <a:pt x="4333" y="6259"/>
                    </a:lnTo>
                    <a:lnTo>
                      <a:pt x="4957" y="5889"/>
                    </a:lnTo>
                    <a:lnTo>
                      <a:pt x="6713" y="4874"/>
                    </a:lnTo>
                    <a:lnTo>
                      <a:pt x="7630" y="4347"/>
                    </a:lnTo>
                    <a:lnTo>
                      <a:pt x="7689" y="4328"/>
                    </a:lnTo>
                    <a:lnTo>
                      <a:pt x="8352" y="1752"/>
                    </a:lnTo>
                    <a:lnTo>
                      <a:pt x="8742" y="250"/>
                    </a:lnTo>
                    <a:cubicBezTo>
                      <a:pt x="8774" y="105"/>
                      <a:pt x="8727" y="0"/>
                      <a:pt x="8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23"/>
              <p:cNvSpPr/>
              <p:nvPr/>
            </p:nvSpPr>
            <p:spPr>
              <a:xfrm>
                <a:off x="3444375" y="3804050"/>
                <a:ext cx="217100" cy="167325"/>
              </a:xfrm>
              <a:custGeom>
                <a:rect b="b" l="l" r="r" t="t"/>
                <a:pathLst>
                  <a:path extrusionOk="0" h="6693" w="8684">
                    <a:moveTo>
                      <a:pt x="8508" y="0"/>
                    </a:moveTo>
                    <a:lnTo>
                      <a:pt x="6381" y="585"/>
                    </a:lnTo>
                    <a:lnTo>
                      <a:pt x="6011" y="703"/>
                    </a:lnTo>
                    <a:lnTo>
                      <a:pt x="3240" y="1463"/>
                    </a:lnTo>
                    <a:lnTo>
                      <a:pt x="1074" y="2049"/>
                    </a:lnTo>
                    <a:cubicBezTo>
                      <a:pt x="996" y="2068"/>
                      <a:pt x="937" y="2107"/>
                      <a:pt x="879" y="2166"/>
                    </a:cubicBezTo>
                    <a:cubicBezTo>
                      <a:pt x="801" y="2244"/>
                      <a:pt x="742" y="2342"/>
                      <a:pt x="723" y="2439"/>
                    </a:cubicBezTo>
                    <a:lnTo>
                      <a:pt x="1" y="5249"/>
                    </a:lnTo>
                    <a:lnTo>
                      <a:pt x="1816" y="6302"/>
                    </a:lnTo>
                    <a:lnTo>
                      <a:pt x="2362" y="6615"/>
                    </a:lnTo>
                    <a:cubicBezTo>
                      <a:pt x="2420" y="6654"/>
                      <a:pt x="2479" y="6673"/>
                      <a:pt x="2557" y="6693"/>
                    </a:cubicBezTo>
                    <a:lnTo>
                      <a:pt x="4294" y="6224"/>
                    </a:lnTo>
                    <a:lnTo>
                      <a:pt x="4918" y="5854"/>
                    </a:lnTo>
                    <a:lnTo>
                      <a:pt x="6674" y="4839"/>
                    </a:lnTo>
                    <a:lnTo>
                      <a:pt x="7591" y="4312"/>
                    </a:lnTo>
                    <a:lnTo>
                      <a:pt x="8020" y="2673"/>
                    </a:lnTo>
                    <a:lnTo>
                      <a:pt x="8274" y="1698"/>
                    </a:lnTo>
                    <a:lnTo>
                      <a:pt x="8664" y="215"/>
                    </a:lnTo>
                    <a:cubicBezTo>
                      <a:pt x="8684" y="137"/>
                      <a:pt x="8684" y="59"/>
                      <a:pt x="8645" y="20"/>
                    </a:cubicBezTo>
                    <a:cubicBezTo>
                      <a:pt x="8606" y="0"/>
                      <a:pt x="8547" y="0"/>
                      <a:pt x="8508" y="0"/>
                    </a:cubicBez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23"/>
              <p:cNvSpPr/>
              <p:nvPr/>
            </p:nvSpPr>
            <p:spPr>
              <a:xfrm>
                <a:off x="3528775" y="3892325"/>
                <a:ext cx="27825" cy="28800"/>
              </a:xfrm>
              <a:custGeom>
                <a:rect b="b" l="l" r="r" t="t"/>
                <a:pathLst>
                  <a:path extrusionOk="0" h="1152" w="1113">
                    <a:moveTo>
                      <a:pt x="918" y="1"/>
                    </a:moveTo>
                    <a:lnTo>
                      <a:pt x="391" y="40"/>
                    </a:lnTo>
                    <a:lnTo>
                      <a:pt x="20" y="469"/>
                    </a:lnTo>
                    <a:lnTo>
                      <a:pt x="0" y="996"/>
                    </a:lnTo>
                    <a:lnTo>
                      <a:pt x="371" y="1152"/>
                    </a:lnTo>
                    <a:lnTo>
                      <a:pt x="1113" y="645"/>
                    </a:lnTo>
                    <a:lnTo>
                      <a:pt x="918" y="1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23"/>
              <p:cNvSpPr/>
              <p:nvPr/>
            </p:nvSpPr>
            <p:spPr>
              <a:xfrm>
                <a:off x="3510250" y="3911850"/>
                <a:ext cx="18550" cy="10250"/>
              </a:xfrm>
              <a:custGeom>
                <a:rect b="b" l="l" r="r" t="t"/>
                <a:pathLst>
                  <a:path extrusionOk="0" h="410" w="742">
                    <a:moveTo>
                      <a:pt x="741" y="0"/>
                    </a:moveTo>
                    <a:lnTo>
                      <a:pt x="0" y="410"/>
                    </a:lnTo>
                    <a:lnTo>
                      <a:pt x="0" y="410"/>
                    </a:lnTo>
                    <a:lnTo>
                      <a:pt x="741" y="215"/>
                    </a:lnTo>
                    <a:lnTo>
                      <a:pt x="741" y="0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23"/>
              <p:cNvSpPr/>
              <p:nvPr/>
            </p:nvSpPr>
            <p:spPr>
              <a:xfrm>
                <a:off x="3551700" y="3851350"/>
                <a:ext cx="42950" cy="44425"/>
              </a:xfrm>
              <a:custGeom>
                <a:rect b="b" l="l" r="r" t="t"/>
                <a:pathLst>
                  <a:path extrusionOk="0" h="1777" w="1718">
                    <a:moveTo>
                      <a:pt x="1718" y="1"/>
                    </a:moveTo>
                    <a:lnTo>
                      <a:pt x="586" y="1406"/>
                    </a:lnTo>
                    <a:lnTo>
                      <a:pt x="1" y="1640"/>
                    </a:lnTo>
                    <a:lnTo>
                      <a:pt x="40" y="1776"/>
                    </a:lnTo>
                    <a:lnTo>
                      <a:pt x="644" y="1503"/>
                    </a:lnTo>
                    <a:lnTo>
                      <a:pt x="1718" y="1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23"/>
              <p:cNvSpPr/>
              <p:nvPr/>
            </p:nvSpPr>
            <p:spPr>
              <a:xfrm>
                <a:off x="3577075" y="3842575"/>
                <a:ext cx="56100" cy="41000"/>
              </a:xfrm>
              <a:custGeom>
                <a:rect b="b" l="l" r="r" t="t"/>
                <a:pathLst>
                  <a:path extrusionOk="0" h="1640" w="2244">
                    <a:moveTo>
                      <a:pt x="2244" y="1"/>
                    </a:moveTo>
                    <a:lnTo>
                      <a:pt x="1405" y="1230"/>
                    </a:lnTo>
                    <a:lnTo>
                      <a:pt x="644" y="1483"/>
                    </a:lnTo>
                    <a:lnTo>
                      <a:pt x="156" y="1113"/>
                    </a:lnTo>
                    <a:lnTo>
                      <a:pt x="0" y="1308"/>
                    </a:lnTo>
                    <a:lnTo>
                      <a:pt x="625" y="1640"/>
                    </a:lnTo>
                    <a:lnTo>
                      <a:pt x="1522" y="1269"/>
                    </a:lnTo>
                    <a:lnTo>
                      <a:pt x="2244" y="1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23"/>
              <p:cNvSpPr/>
              <p:nvPr/>
            </p:nvSpPr>
            <p:spPr>
              <a:xfrm>
                <a:off x="3552200" y="3897200"/>
                <a:ext cx="69275" cy="22950"/>
              </a:xfrm>
              <a:custGeom>
                <a:rect b="b" l="l" r="r" t="t"/>
                <a:pathLst>
                  <a:path extrusionOk="0" h="918" w="2771">
                    <a:moveTo>
                      <a:pt x="1073" y="1"/>
                    </a:moveTo>
                    <a:lnTo>
                      <a:pt x="254" y="606"/>
                    </a:lnTo>
                    <a:lnTo>
                      <a:pt x="176" y="450"/>
                    </a:lnTo>
                    <a:lnTo>
                      <a:pt x="0" y="567"/>
                    </a:lnTo>
                    <a:lnTo>
                      <a:pt x="156" y="918"/>
                    </a:lnTo>
                    <a:lnTo>
                      <a:pt x="1093" y="176"/>
                    </a:lnTo>
                    <a:lnTo>
                      <a:pt x="2771" y="742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23"/>
              <p:cNvSpPr/>
              <p:nvPr/>
            </p:nvSpPr>
            <p:spPr>
              <a:xfrm>
                <a:off x="3545350" y="3911350"/>
                <a:ext cx="22950" cy="34175"/>
              </a:xfrm>
              <a:custGeom>
                <a:rect b="b" l="l" r="r" t="t"/>
                <a:pathLst>
                  <a:path extrusionOk="0" h="1367" w="918">
                    <a:moveTo>
                      <a:pt x="879" y="1"/>
                    </a:moveTo>
                    <a:lnTo>
                      <a:pt x="430" y="352"/>
                    </a:lnTo>
                    <a:lnTo>
                      <a:pt x="742" y="567"/>
                    </a:lnTo>
                    <a:lnTo>
                      <a:pt x="1" y="1367"/>
                    </a:lnTo>
                    <a:lnTo>
                      <a:pt x="918" y="664"/>
                    </a:lnTo>
                    <a:lnTo>
                      <a:pt x="879" y="1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23"/>
              <p:cNvSpPr/>
              <p:nvPr/>
            </p:nvSpPr>
            <p:spPr>
              <a:xfrm>
                <a:off x="3485350" y="3919150"/>
                <a:ext cx="52725" cy="39550"/>
              </a:xfrm>
              <a:custGeom>
                <a:rect b="b" l="l" r="r" t="t"/>
                <a:pathLst>
                  <a:path extrusionOk="0" h="1582" w="2109">
                    <a:moveTo>
                      <a:pt x="1913" y="1"/>
                    </a:moveTo>
                    <a:lnTo>
                      <a:pt x="1737" y="684"/>
                    </a:lnTo>
                    <a:lnTo>
                      <a:pt x="489" y="879"/>
                    </a:lnTo>
                    <a:lnTo>
                      <a:pt x="1" y="1581"/>
                    </a:lnTo>
                    <a:lnTo>
                      <a:pt x="547" y="957"/>
                    </a:lnTo>
                    <a:lnTo>
                      <a:pt x="1855" y="742"/>
                    </a:lnTo>
                    <a:lnTo>
                      <a:pt x="2108" y="79"/>
                    </a:lnTo>
                    <a:lnTo>
                      <a:pt x="1913" y="1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23"/>
              <p:cNvSpPr/>
              <p:nvPr/>
            </p:nvSpPr>
            <p:spPr>
              <a:xfrm>
                <a:off x="3493175" y="3883550"/>
                <a:ext cx="41000" cy="22475"/>
              </a:xfrm>
              <a:custGeom>
                <a:rect b="b" l="l" r="r" t="t"/>
                <a:pathLst>
                  <a:path extrusionOk="0" h="899" w="1640">
                    <a:moveTo>
                      <a:pt x="0" y="1"/>
                    </a:moveTo>
                    <a:lnTo>
                      <a:pt x="176" y="430"/>
                    </a:lnTo>
                    <a:lnTo>
                      <a:pt x="703" y="293"/>
                    </a:lnTo>
                    <a:lnTo>
                      <a:pt x="1112" y="898"/>
                    </a:lnTo>
                    <a:lnTo>
                      <a:pt x="1444" y="820"/>
                    </a:lnTo>
                    <a:lnTo>
                      <a:pt x="1639" y="586"/>
                    </a:lnTo>
                    <a:lnTo>
                      <a:pt x="1229" y="722"/>
                    </a:lnTo>
                    <a:lnTo>
                      <a:pt x="839" y="137"/>
                    </a:lnTo>
                    <a:lnTo>
                      <a:pt x="254" y="33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23"/>
              <p:cNvSpPr/>
              <p:nvPr/>
            </p:nvSpPr>
            <p:spPr>
              <a:xfrm>
                <a:off x="3479025" y="3898175"/>
                <a:ext cx="41975" cy="34175"/>
              </a:xfrm>
              <a:custGeom>
                <a:rect b="b" l="l" r="r" t="t"/>
                <a:pathLst>
                  <a:path extrusionOk="0" h="1367" w="1679">
                    <a:moveTo>
                      <a:pt x="1464" y="1"/>
                    </a:moveTo>
                    <a:lnTo>
                      <a:pt x="839" y="274"/>
                    </a:lnTo>
                    <a:lnTo>
                      <a:pt x="0" y="1367"/>
                    </a:lnTo>
                    <a:lnTo>
                      <a:pt x="0" y="1367"/>
                    </a:lnTo>
                    <a:lnTo>
                      <a:pt x="917" y="430"/>
                    </a:lnTo>
                    <a:lnTo>
                      <a:pt x="1678" y="313"/>
                    </a:lnTo>
                    <a:lnTo>
                      <a:pt x="1464" y="1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23"/>
              <p:cNvSpPr/>
              <p:nvPr/>
            </p:nvSpPr>
            <p:spPr>
              <a:xfrm>
                <a:off x="3460475" y="3903550"/>
                <a:ext cx="33700" cy="14175"/>
              </a:xfrm>
              <a:custGeom>
                <a:rect b="b" l="l" r="r" t="t"/>
                <a:pathLst>
                  <a:path extrusionOk="0" h="567" w="1348">
                    <a:moveTo>
                      <a:pt x="1" y="1"/>
                    </a:moveTo>
                    <a:lnTo>
                      <a:pt x="840" y="176"/>
                    </a:lnTo>
                    <a:lnTo>
                      <a:pt x="1172" y="566"/>
                    </a:lnTo>
                    <a:lnTo>
                      <a:pt x="1347" y="352"/>
                    </a:lnTo>
                    <a:lnTo>
                      <a:pt x="957" y="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23"/>
              <p:cNvSpPr/>
              <p:nvPr/>
            </p:nvSpPr>
            <p:spPr>
              <a:xfrm>
                <a:off x="3538525" y="3858175"/>
                <a:ext cx="20025" cy="35150"/>
              </a:xfrm>
              <a:custGeom>
                <a:rect b="b" l="l" r="r" t="t"/>
                <a:pathLst>
                  <a:path extrusionOk="0" h="1406" w="801">
                    <a:moveTo>
                      <a:pt x="801" y="1"/>
                    </a:moveTo>
                    <a:lnTo>
                      <a:pt x="1" y="918"/>
                    </a:lnTo>
                    <a:lnTo>
                      <a:pt x="1" y="1406"/>
                    </a:lnTo>
                    <a:lnTo>
                      <a:pt x="274" y="1386"/>
                    </a:lnTo>
                    <a:lnTo>
                      <a:pt x="157" y="918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23"/>
              <p:cNvSpPr/>
              <p:nvPr/>
            </p:nvSpPr>
            <p:spPr>
              <a:xfrm>
                <a:off x="3525350" y="3821600"/>
                <a:ext cx="119550" cy="103450"/>
              </a:xfrm>
              <a:custGeom>
                <a:rect b="b" l="l" r="r" t="t"/>
                <a:pathLst>
                  <a:path extrusionOk="0" h="4138" w="4782">
                    <a:moveTo>
                      <a:pt x="2772" y="1"/>
                    </a:moveTo>
                    <a:lnTo>
                      <a:pt x="1" y="761"/>
                    </a:lnTo>
                    <a:lnTo>
                      <a:pt x="3435" y="4137"/>
                    </a:lnTo>
                    <a:lnTo>
                      <a:pt x="4352" y="3610"/>
                    </a:lnTo>
                    <a:lnTo>
                      <a:pt x="4781" y="1971"/>
                    </a:lnTo>
                    <a:lnTo>
                      <a:pt x="2772" y="1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23"/>
              <p:cNvSpPr/>
              <p:nvPr/>
            </p:nvSpPr>
            <p:spPr>
              <a:xfrm>
                <a:off x="3447800" y="3855250"/>
                <a:ext cx="119525" cy="116125"/>
              </a:xfrm>
              <a:custGeom>
                <a:rect b="b" l="l" r="r" t="t"/>
                <a:pathLst>
                  <a:path extrusionOk="0" h="4645" w="4781">
                    <a:moveTo>
                      <a:pt x="918" y="1"/>
                    </a:moveTo>
                    <a:cubicBezTo>
                      <a:pt x="859" y="20"/>
                      <a:pt x="800" y="59"/>
                      <a:pt x="742" y="118"/>
                    </a:cubicBezTo>
                    <a:cubicBezTo>
                      <a:pt x="664" y="196"/>
                      <a:pt x="605" y="294"/>
                      <a:pt x="586" y="391"/>
                    </a:cubicBezTo>
                    <a:lnTo>
                      <a:pt x="1" y="2596"/>
                    </a:lnTo>
                    <a:lnTo>
                      <a:pt x="1679" y="4254"/>
                    </a:lnTo>
                    <a:lnTo>
                      <a:pt x="2225" y="4567"/>
                    </a:lnTo>
                    <a:cubicBezTo>
                      <a:pt x="2283" y="4606"/>
                      <a:pt x="2342" y="4625"/>
                      <a:pt x="2420" y="4645"/>
                    </a:cubicBezTo>
                    <a:lnTo>
                      <a:pt x="4157" y="4157"/>
                    </a:lnTo>
                    <a:lnTo>
                      <a:pt x="4781" y="3806"/>
                    </a:lnTo>
                    <a:lnTo>
                      <a:pt x="918" y="1"/>
                    </a:lnTo>
                    <a:close/>
                  </a:path>
                </a:pathLst>
              </a:custGeom>
              <a:solidFill>
                <a:srgbClr val="F7F7F7">
                  <a:alpha val="120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18" name="Google Shape;2718;p23"/>
            <p:cNvSpPr/>
            <p:nvPr/>
          </p:nvSpPr>
          <p:spPr>
            <a:xfrm rot="1208322">
              <a:off x="7266514" y="2366722"/>
              <a:ext cx="179534" cy="114482"/>
            </a:xfrm>
            <a:custGeom>
              <a:rect b="b" l="l" r="r" t="t"/>
              <a:pathLst>
                <a:path extrusionOk="0" h="5577" w="8746">
                  <a:moveTo>
                    <a:pt x="1014" y="0"/>
                  </a:moveTo>
                  <a:cubicBezTo>
                    <a:pt x="888" y="0"/>
                    <a:pt x="761" y="85"/>
                    <a:pt x="719" y="211"/>
                  </a:cubicBezTo>
                  <a:cubicBezTo>
                    <a:pt x="719" y="338"/>
                    <a:pt x="888" y="592"/>
                    <a:pt x="972" y="718"/>
                  </a:cubicBezTo>
                  <a:cubicBezTo>
                    <a:pt x="1099" y="887"/>
                    <a:pt x="1268" y="1014"/>
                    <a:pt x="1479" y="1141"/>
                  </a:cubicBezTo>
                  <a:cubicBezTo>
                    <a:pt x="1859" y="1394"/>
                    <a:pt x="2324" y="1563"/>
                    <a:pt x="2535" y="1944"/>
                  </a:cubicBezTo>
                  <a:cubicBezTo>
                    <a:pt x="2831" y="2366"/>
                    <a:pt x="2704" y="2958"/>
                    <a:pt x="2409" y="3338"/>
                  </a:cubicBezTo>
                  <a:cubicBezTo>
                    <a:pt x="2113" y="3760"/>
                    <a:pt x="1648" y="4014"/>
                    <a:pt x="1226" y="4225"/>
                  </a:cubicBezTo>
                  <a:cubicBezTo>
                    <a:pt x="845" y="4352"/>
                    <a:pt x="507" y="4521"/>
                    <a:pt x="127" y="4563"/>
                  </a:cubicBezTo>
                  <a:lnTo>
                    <a:pt x="43" y="4563"/>
                  </a:lnTo>
                  <a:cubicBezTo>
                    <a:pt x="1" y="4605"/>
                    <a:pt x="1" y="4690"/>
                    <a:pt x="43" y="4732"/>
                  </a:cubicBezTo>
                  <a:cubicBezTo>
                    <a:pt x="254" y="5070"/>
                    <a:pt x="634" y="5281"/>
                    <a:pt x="1014" y="5366"/>
                  </a:cubicBezTo>
                  <a:cubicBezTo>
                    <a:pt x="1395" y="5492"/>
                    <a:pt x="1817" y="5577"/>
                    <a:pt x="2197" y="5577"/>
                  </a:cubicBezTo>
                  <a:cubicBezTo>
                    <a:pt x="2662" y="5577"/>
                    <a:pt x="3127" y="5535"/>
                    <a:pt x="3592" y="5408"/>
                  </a:cubicBezTo>
                  <a:cubicBezTo>
                    <a:pt x="4521" y="5197"/>
                    <a:pt x="5366" y="4816"/>
                    <a:pt x="6211" y="4436"/>
                  </a:cubicBezTo>
                  <a:cubicBezTo>
                    <a:pt x="6475" y="4304"/>
                    <a:pt x="6739" y="4198"/>
                    <a:pt x="7003" y="4198"/>
                  </a:cubicBezTo>
                  <a:cubicBezTo>
                    <a:pt x="7077" y="4198"/>
                    <a:pt x="7151" y="4206"/>
                    <a:pt x="7225" y="4225"/>
                  </a:cubicBezTo>
                  <a:cubicBezTo>
                    <a:pt x="7309" y="4267"/>
                    <a:pt x="7394" y="4352"/>
                    <a:pt x="7521" y="4352"/>
                  </a:cubicBezTo>
                  <a:cubicBezTo>
                    <a:pt x="7690" y="4352"/>
                    <a:pt x="7816" y="4225"/>
                    <a:pt x="7943" y="4098"/>
                  </a:cubicBezTo>
                  <a:cubicBezTo>
                    <a:pt x="8239" y="3760"/>
                    <a:pt x="8450" y="3422"/>
                    <a:pt x="8619" y="3042"/>
                  </a:cubicBezTo>
                  <a:cubicBezTo>
                    <a:pt x="8704" y="2915"/>
                    <a:pt x="8746" y="2746"/>
                    <a:pt x="8661" y="2620"/>
                  </a:cubicBezTo>
                  <a:cubicBezTo>
                    <a:pt x="8535" y="2408"/>
                    <a:pt x="8154" y="2239"/>
                    <a:pt x="7985" y="2113"/>
                  </a:cubicBezTo>
                  <a:cubicBezTo>
                    <a:pt x="7309" y="1732"/>
                    <a:pt x="6633" y="1521"/>
                    <a:pt x="5915" y="1225"/>
                  </a:cubicBezTo>
                  <a:cubicBezTo>
                    <a:pt x="5239" y="930"/>
                    <a:pt x="4521" y="592"/>
                    <a:pt x="3761" y="465"/>
                  </a:cubicBezTo>
                  <a:cubicBezTo>
                    <a:pt x="2958" y="338"/>
                    <a:pt x="2155" y="338"/>
                    <a:pt x="1395" y="85"/>
                  </a:cubicBezTo>
                  <a:cubicBezTo>
                    <a:pt x="1268" y="42"/>
                    <a:pt x="1141" y="0"/>
                    <a:pt x="1014" y="0"/>
                  </a:cubicBezTo>
                  <a:close/>
                </a:path>
              </a:pathLst>
            </a:custGeom>
            <a:solidFill>
              <a:srgbClr val="874A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3"/>
            <p:cNvSpPr/>
            <p:nvPr/>
          </p:nvSpPr>
          <p:spPr>
            <a:xfrm>
              <a:off x="7381740" y="2329966"/>
              <a:ext cx="467452" cy="271066"/>
            </a:xfrm>
            <a:custGeom>
              <a:rect b="b" l="l" r="r" t="t"/>
              <a:pathLst>
                <a:path extrusionOk="0" h="13205" w="22772">
                  <a:moveTo>
                    <a:pt x="20635" y="0"/>
                  </a:moveTo>
                  <a:cubicBezTo>
                    <a:pt x="19473" y="0"/>
                    <a:pt x="18388" y="482"/>
                    <a:pt x="17449" y="1108"/>
                  </a:cubicBezTo>
                  <a:cubicBezTo>
                    <a:pt x="16561" y="1699"/>
                    <a:pt x="15801" y="2460"/>
                    <a:pt x="14998" y="3178"/>
                  </a:cubicBezTo>
                  <a:cubicBezTo>
                    <a:pt x="13013" y="5079"/>
                    <a:pt x="10900" y="6854"/>
                    <a:pt x="8745" y="8586"/>
                  </a:cubicBezTo>
                  <a:cubicBezTo>
                    <a:pt x="8661" y="8544"/>
                    <a:pt x="8576" y="8501"/>
                    <a:pt x="8492" y="8459"/>
                  </a:cubicBezTo>
                  <a:cubicBezTo>
                    <a:pt x="8027" y="8163"/>
                    <a:pt x="7563" y="7910"/>
                    <a:pt x="7098" y="7656"/>
                  </a:cubicBezTo>
                  <a:cubicBezTo>
                    <a:pt x="6802" y="7445"/>
                    <a:pt x="2831" y="5375"/>
                    <a:pt x="1479" y="4741"/>
                  </a:cubicBezTo>
                  <a:cubicBezTo>
                    <a:pt x="1242" y="4642"/>
                    <a:pt x="1041" y="4571"/>
                    <a:pt x="861" y="4571"/>
                  </a:cubicBezTo>
                  <a:cubicBezTo>
                    <a:pt x="655" y="4571"/>
                    <a:pt x="476" y="4663"/>
                    <a:pt x="296" y="4910"/>
                  </a:cubicBezTo>
                  <a:cubicBezTo>
                    <a:pt x="0" y="5333"/>
                    <a:pt x="42" y="5882"/>
                    <a:pt x="127" y="6389"/>
                  </a:cubicBezTo>
                  <a:cubicBezTo>
                    <a:pt x="211" y="6558"/>
                    <a:pt x="254" y="6769"/>
                    <a:pt x="380" y="6938"/>
                  </a:cubicBezTo>
                  <a:cubicBezTo>
                    <a:pt x="465" y="7065"/>
                    <a:pt x="592" y="7149"/>
                    <a:pt x="676" y="7234"/>
                  </a:cubicBezTo>
                  <a:cubicBezTo>
                    <a:pt x="2535" y="8755"/>
                    <a:pt x="4352" y="10403"/>
                    <a:pt x="6380" y="11670"/>
                  </a:cubicBezTo>
                  <a:cubicBezTo>
                    <a:pt x="6929" y="12008"/>
                    <a:pt x="7478" y="12388"/>
                    <a:pt x="8027" y="12684"/>
                  </a:cubicBezTo>
                  <a:cubicBezTo>
                    <a:pt x="8556" y="12910"/>
                    <a:pt x="9252" y="13204"/>
                    <a:pt x="9847" y="13204"/>
                  </a:cubicBezTo>
                  <a:cubicBezTo>
                    <a:pt x="9918" y="13204"/>
                    <a:pt x="9987" y="13200"/>
                    <a:pt x="10055" y="13191"/>
                  </a:cubicBezTo>
                  <a:cubicBezTo>
                    <a:pt x="10773" y="13064"/>
                    <a:pt x="13900" y="11797"/>
                    <a:pt x="14745" y="11374"/>
                  </a:cubicBezTo>
                  <a:cubicBezTo>
                    <a:pt x="16392" y="10529"/>
                    <a:pt x="17913" y="9389"/>
                    <a:pt x="19265" y="8121"/>
                  </a:cubicBezTo>
                  <a:cubicBezTo>
                    <a:pt x="19941" y="7487"/>
                    <a:pt x="20575" y="6811"/>
                    <a:pt x="21209" y="6135"/>
                  </a:cubicBezTo>
                  <a:cubicBezTo>
                    <a:pt x="21758" y="5502"/>
                    <a:pt x="22349" y="4784"/>
                    <a:pt x="22561" y="3981"/>
                  </a:cubicBezTo>
                  <a:cubicBezTo>
                    <a:pt x="22603" y="3939"/>
                    <a:pt x="22603" y="3854"/>
                    <a:pt x="22603" y="3812"/>
                  </a:cubicBezTo>
                  <a:cubicBezTo>
                    <a:pt x="22730" y="3305"/>
                    <a:pt x="22772" y="2798"/>
                    <a:pt x="22772" y="2291"/>
                  </a:cubicBezTo>
                  <a:cubicBezTo>
                    <a:pt x="22687" y="1235"/>
                    <a:pt x="22054" y="94"/>
                    <a:pt x="20913" y="10"/>
                  </a:cubicBezTo>
                  <a:cubicBezTo>
                    <a:pt x="20820" y="3"/>
                    <a:pt x="20727" y="0"/>
                    <a:pt x="206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Data Distribution </a:t>
            </a:r>
            <a:endParaRPr/>
          </a:p>
        </p:txBody>
      </p:sp>
      <p:pic>
        <p:nvPicPr>
          <p:cNvPr id="2812" name="Google Shape;2812;p32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25" y="1230000"/>
            <a:ext cx="7808949" cy="34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3" name="Google Shape;281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Preprocessed Data Distribution </a:t>
            </a:r>
            <a:endParaRPr/>
          </a:p>
        </p:txBody>
      </p:sp>
      <p:pic>
        <p:nvPicPr>
          <p:cNvPr id="2819" name="Google Shape;2819;p3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25" y="1202775"/>
            <a:ext cx="7808949" cy="34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0" name="Google Shape;282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4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Augmentations </a:t>
            </a:r>
            <a:endParaRPr/>
          </a:p>
        </p:txBody>
      </p:sp>
      <p:pic>
        <p:nvPicPr>
          <p:cNvPr id="2826" name="Google Shape;2826;p34"/>
          <p:cNvPicPr preferRelativeResize="0"/>
          <p:nvPr/>
        </p:nvPicPr>
        <p:blipFill rotWithShape="1">
          <a:blip r:embed="rId3">
            <a:alphaModFix/>
          </a:blip>
          <a:srcRect b="0" l="-2072" r="0" t="0"/>
          <a:stretch/>
        </p:blipFill>
        <p:spPr>
          <a:xfrm>
            <a:off x="3851175" y="1278850"/>
            <a:ext cx="4572826" cy="3496276"/>
          </a:xfrm>
          <a:prstGeom prst="rect">
            <a:avLst/>
          </a:prstGeom>
          <a:noFill/>
          <a:ln>
            <a:noFill/>
          </a:ln>
        </p:spPr>
      </p:pic>
      <p:sp>
        <p:nvSpPr>
          <p:cNvPr id="2827" name="Google Shape;2827;p34"/>
          <p:cNvSpPr txBox="1"/>
          <p:nvPr>
            <p:ph idx="4294967295" type="subTitle"/>
          </p:nvPr>
        </p:nvSpPr>
        <p:spPr>
          <a:xfrm>
            <a:off x="960575" y="149270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45 Degree Rotation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Horizontal Flip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Vertical Flip </a:t>
            </a:r>
            <a:endParaRPr sz="1600"/>
          </a:p>
        </p:txBody>
      </p:sp>
      <p:sp>
        <p:nvSpPr>
          <p:cNvPr id="2828" name="Google Shape;282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35"/>
          <p:cNvSpPr txBox="1"/>
          <p:nvPr>
            <p:ph type="title"/>
          </p:nvPr>
        </p:nvSpPr>
        <p:spPr>
          <a:xfrm>
            <a:off x="3955550" y="2495775"/>
            <a:ext cx="5025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&amp; Transformation</a:t>
            </a:r>
            <a:endParaRPr/>
          </a:p>
        </p:txBody>
      </p:sp>
      <p:sp>
        <p:nvSpPr>
          <p:cNvPr id="2834" name="Google Shape;2834;p35"/>
          <p:cNvSpPr txBox="1"/>
          <p:nvPr>
            <p:ph idx="2" type="title"/>
          </p:nvPr>
        </p:nvSpPr>
        <p:spPr>
          <a:xfrm>
            <a:off x="6104852" y="1169575"/>
            <a:ext cx="2103900" cy="12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835" name="Google Shape;2835;p35"/>
          <p:cNvGrpSpPr/>
          <p:nvPr/>
        </p:nvGrpSpPr>
        <p:grpSpPr>
          <a:xfrm>
            <a:off x="7729160" y="630320"/>
            <a:ext cx="349729" cy="335739"/>
            <a:chOff x="363475" y="3572825"/>
            <a:chExt cx="511225" cy="490775"/>
          </a:xfrm>
        </p:grpSpPr>
        <p:sp>
          <p:nvSpPr>
            <p:cNvPr id="2836" name="Google Shape;2836;p35"/>
            <p:cNvSpPr/>
            <p:nvPr/>
          </p:nvSpPr>
          <p:spPr>
            <a:xfrm>
              <a:off x="481025" y="3572825"/>
              <a:ext cx="349775" cy="200500"/>
            </a:xfrm>
            <a:custGeom>
              <a:rect b="b" l="l" r="r" t="t"/>
              <a:pathLst>
                <a:path extrusionOk="0" h="8020" w="13991">
                  <a:moveTo>
                    <a:pt x="4586" y="683"/>
                  </a:moveTo>
                  <a:lnTo>
                    <a:pt x="5425" y="2361"/>
                  </a:lnTo>
                  <a:lnTo>
                    <a:pt x="4001" y="4937"/>
                  </a:lnTo>
                  <a:lnTo>
                    <a:pt x="859" y="2947"/>
                  </a:lnTo>
                  <a:lnTo>
                    <a:pt x="1737" y="1522"/>
                  </a:lnTo>
                  <a:cubicBezTo>
                    <a:pt x="2050" y="996"/>
                    <a:pt x="2615" y="683"/>
                    <a:pt x="3220" y="683"/>
                  </a:cubicBezTo>
                  <a:close/>
                  <a:moveTo>
                    <a:pt x="8859" y="664"/>
                  </a:moveTo>
                  <a:cubicBezTo>
                    <a:pt x="9445" y="664"/>
                    <a:pt x="9991" y="996"/>
                    <a:pt x="10264" y="1522"/>
                  </a:cubicBezTo>
                  <a:lnTo>
                    <a:pt x="11552" y="3766"/>
                  </a:lnTo>
                  <a:cubicBezTo>
                    <a:pt x="11620" y="3861"/>
                    <a:pt x="11734" y="3918"/>
                    <a:pt x="11850" y="3918"/>
                  </a:cubicBezTo>
                  <a:cubicBezTo>
                    <a:pt x="11902" y="3918"/>
                    <a:pt x="11953" y="3907"/>
                    <a:pt x="12001" y="3883"/>
                  </a:cubicBezTo>
                  <a:lnTo>
                    <a:pt x="12859" y="3454"/>
                  </a:lnTo>
                  <a:lnTo>
                    <a:pt x="10986" y="7317"/>
                  </a:lnTo>
                  <a:lnTo>
                    <a:pt x="7181" y="6888"/>
                  </a:lnTo>
                  <a:lnTo>
                    <a:pt x="8020" y="6381"/>
                  </a:lnTo>
                  <a:cubicBezTo>
                    <a:pt x="8176" y="6283"/>
                    <a:pt x="8235" y="6088"/>
                    <a:pt x="8137" y="5932"/>
                  </a:cubicBezTo>
                  <a:lnTo>
                    <a:pt x="5367" y="664"/>
                  </a:lnTo>
                  <a:close/>
                  <a:moveTo>
                    <a:pt x="3220" y="1"/>
                  </a:moveTo>
                  <a:cubicBezTo>
                    <a:pt x="2362" y="1"/>
                    <a:pt x="1581" y="430"/>
                    <a:pt x="1152" y="1152"/>
                  </a:cubicBezTo>
                  <a:lnTo>
                    <a:pt x="98" y="2869"/>
                  </a:lnTo>
                  <a:cubicBezTo>
                    <a:pt x="1" y="3025"/>
                    <a:pt x="59" y="3220"/>
                    <a:pt x="215" y="3318"/>
                  </a:cubicBezTo>
                  <a:lnTo>
                    <a:pt x="3942" y="5698"/>
                  </a:lnTo>
                  <a:cubicBezTo>
                    <a:pt x="3981" y="5737"/>
                    <a:pt x="4059" y="5756"/>
                    <a:pt x="4118" y="5756"/>
                  </a:cubicBezTo>
                  <a:cubicBezTo>
                    <a:pt x="4137" y="5756"/>
                    <a:pt x="4176" y="5756"/>
                    <a:pt x="4196" y="5737"/>
                  </a:cubicBezTo>
                  <a:cubicBezTo>
                    <a:pt x="4293" y="5717"/>
                    <a:pt x="4372" y="5659"/>
                    <a:pt x="4411" y="5581"/>
                  </a:cubicBezTo>
                  <a:lnTo>
                    <a:pt x="5835" y="3025"/>
                  </a:lnTo>
                  <a:lnTo>
                    <a:pt x="7396" y="5971"/>
                  </a:lnTo>
                  <a:lnTo>
                    <a:pt x="5971" y="6810"/>
                  </a:lnTo>
                  <a:cubicBezTo>
                    <a:pt x="5854" y="6888"/>
                    <a:pt x="5796" y="7044"/>
                    <a:pt x="5815" y="7181"/>
                  </a:cubicBezTo>
                  <a:cubicBezTo>
                    <a:pt x="5854" y="7317"/>
                    <a:pt x="5971" y="7435"/>
                    <a:pt x="6108" y="7454"/>
                  </a:cubicBezTo>
                  <a:lnTo>
                    <a:pt x="11142" y="8020"/>
                  </a:lnTo>
                  <a:lnTo>
                    <a:pt x="11181" y="8020"/>
                  </a:lnTo>
                  <a:cubicBezTo>
                    <a:pt x="11318" y="8020"/>
                    <a:pt x="11435" y="7942"/>
                    <a:pt x="11493" y="7825"/>
                  </a:cubicBezTo>
                  <a:lnTo>
                    <a:pt x="13913" y="2849"/>
                  </a:lnTo>
                  <a:cubicBezTo>
                    <a:pt x="13991" y="2693"/>
                    <a:pt x="13913" y="2479"/>
                    <a:pt x="13757" y="2400"/>
                  </a:cubicBezTo>
                  <a:lnTo>
                    <a:pt x="13737" y="2400"/>
                  </a:lnTo>
                  <a:cubicBezTo>
                    <a:pt x="13688" y="2381"/>
                    <a:pt x="13640" y="2371"/>
                    <a:pt x="13591" y="2371"/>
                  </a:cubicBezTo>
                  <a:cubicBezTo>
                    <a:pt x="13542" y="2371"/>
                    <a:pt x="13493" y="2381"/>
                    <a:pt x="13444" y="2400"/>
                  </a:cubicBezTo>
                  <a:lnTo>
                    <a:pt x="11981" y="3142"/>
                  </a:lnTo>
                  <a:lnTo>
                    <a:pt x="10849" y="1171"/>
                  </a:lnTo>
                  <a:cubicBezTo>
                    <a:pt x="10459" y="449"/>
                    <a:pt x="9679" y="1"/>
                    <a:pt x="8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35"/>
            <p:cNvSpPr/>
            <p:nvPr/>
          </p:nvSpPr>
          <p:spPr>
            <a:xfrm>
              <a:off x="574700" y="3750500"/>
              <a:ext cx="300000" cy="313100"/>
            </a:xfrm>
            <a:custGeom>
              <a:rect b="b" l="l" r="r" t="t"/>
              <a:pathLst>
                <a:path extrusionOk="0" h="12524" w="12000">
                  <a:moveTo>
                    <a:pt x="10049" y="815"/>
                  </a:moveTo>
                  <a:lnTo>
                    <a:pt x="10985" y="2688"/>
                  </a:lnTo>
                  <a:cubicBezTo>
                    <a:pt x="11278" y="3235"/>
                    <a:pt x="11278" y="3898"/>
                    <a:pt x="10946" y="4425"/>
                  </a:cubicBezTo>
                  <a:lnTo>
                    <a:pt x="10341" y="5420"/>
                  </a:lnTo>
                  <a:lnTo>
                    <a:pt x="8019" y="5420"/>
                  </a:lnTo>
                  <a:lnTo>
                    <a:pt x="6576" y="2825"/>
                  </a:lnTo>
                  <a:lnTo>
                    <a:pt x="10049" y="815"/>
                  </a:lnTo>
                  <a:close/>
                  <a:moveTo>
                    <a:pt x="3415" y="4932"/>
                  </a:moveTo>
                  <a:lnTo>
                    <a:pt x="3415" y="5752"/>
                  </a:lnTo>
                  <a:cubicBezTo>
                    <a:pt x="3415" y="5947"/>
                    <a:pt x="3571" y="6103"/>
                    <a:pt x="3746" y="6103"/>
                  </a:cubicBezTo>
                  <a:lnTo>
                    <a:pt x="9932" y="6103"/>
                  </a:lnTo>
                  <a:lnTo>
                    <a:pt x="7863" y="9654"/>
                  </a:lnTo>
                  <a:cubicBezTo>
                    <a:pt x="7598" y="10166"/>
                    <a:pt x="7074" y="10494"/>
                    <a:pt x="6508" y="10494"/>
                  </a:cubicBezTo>
                  <a:cubicBezTo>
                    <a:pt x="6491" y="10494"/>
                    <a:pt x="6475" y="10494"/>
                    <a:pt x="6459" y="10493"/>
                  </a:cubicBezTo>
                  <a:lnTo>
                    <a:pt x="3746" y="10493"/>
                  </a:lnTo>
                  <a:cubicBezTo>
                    <a:pt x="3571" y="10493"/>
                    <a:pt x="3415" y="10649"/>
                    <a:pt x="3415" y="10825"/>
                  </a:cubicBezTo>
                  <a:lnTo>
                    <a:pt x="3415" y="11196"/>
                  </a:lnTo>
                  <a:lnTo>
                    <a:pt x="800" y="7801"/>
                  </a:lnTo>
                  <a:lnTo>
                    <a:pt x="3415" y="4932"/>
                  </a:lnTo>
                  <a:close/>
                  <a:moveTo>
                    <a:pt x="10185" y="1"/>
                  </a:moveTo>
                  <a:cubicBezTo>
                    <a:pt x="10133" y="1"/>
                    <a:pt x="10080" y="12"/>
                    <a:pt x="10029" y="35"/>
                  </a:cubicBezTo>
                  <a:lnTo>
                    <a:pt x="10010" y="35"/>
                  </a:lnTo>
                  <a:lnTo>
                    <a:pt x="5951" y="2415"/>
                  </a:lnTo>
                  <a:cubicBezTo>
                    <a:pt x="5795" y="2513"/>
                    <a:pt x="5737" y="2708"/>
                    <a:pt x="5834" y="2864"/>
                  </a:cubicBezTo>
                  <a:lnTo>
                    <a:pt x="7239" y="5420"/>
                  </a:lnTo>
                  <a:lnTo>
                    <a:pt x="4098" y="5420"/>
                  </a:lnTo>
                  <a:lnTo>
                    <a:pt x="4098" y="4054"/>
                  </a:lnTo>
                  <a:cubicBezTo>
                    <a:pt x="4098" y="3879"/>
                    <a:pt x="3942" y="3723"/>
                    <a:pt x="3746" y="3723"/>
                  </a:cubicBezTo>
                  <a:cubicBezTo>
                    <a:pt x="3668" y="3723"/>
                    <a:pt x="3571" y="3762"/>
                    <a:pt x="3512" y="3840"/>
                  </a:cubicBezTo>
                  <a:lnTo>
                    <a:pt x="117" y="7566"/>
                  </a:lnTo>
                  <a:cubicBezTo>
                    <a:pt x="0" y="7683"/>
                    <a:pt x="0" y="7859"/>
                    <a:pt x="98" y="7996"/>
                  </a:cubicBezTo>
                  <a:lnTo>
                    <a:pt x="3493" y="12386"/>
                  </a:lnTo>
                  <a:cubicBezTo>
                    <a:pt x="3563" y="12479"/>
                    <a:pt x="3660" y="12523"/>
                    <a:pt x="3761" y="12523"/>
                  </a:cubicBezTo>
                  <a:cubicBezTo>
                    <a:pt x="3829" y="12523"/>
                    <a:pt x="3898" y="12503"/>
                    <a:pt x="3961" y="12464"/>
                  </a:cubicBezTo>
                  <a:cubicBezTo>
                    <a:pt x="4039" y="12386"/>
                    <a:pt x="4098" y="12288"/>
                    <a:pt x="4098" y="12191"/>
                  </a:cubicBezTo>
                  <a:lnTo>
                    <a:pt x="4098" y="11176"/>
                  </a:lnTo>
                  <a:lnTo>
                    <a:pt x="6459" y="11176"/>
                  </a:lnTo>
                  <a:cubicBezTo>
                    <a:pt x="6475" y="11176"/>
                    <a:pt x="6492" y="11177"/>
                    <a:pt x="6509" y="11177"/>
                  </a:cubicBezTo>
                  <a:cubicBezTo>
                    <a:pt x="7329" y="11177"/>
                    <a:pt x="8085" y="10712"/>
                    <a:pt x="8449" y="9986"/>
                  </a:cubicBezTo>
                  <a:lnTo>
                    <a:pt x="10829" y="5927"/>
                  </a:lnTo>
                  <a:lnTo>
                    <a:pt x="11532" y="4796"/>
                  </a:lnTo>
                  <a:cubicBezTo>
                    <a:pt x="11980" y="4054"/>
                    <a:pt x="12000" y="3137"/>
                    <a:pt x="11590" y="2376"/>
                  </a:cubicBezTo>
                  <a:lnTo>
                    <a:pt x="10497" y="191"/>
                  </a:lnTo>
                  <a:cubicBezTo>
                    <a:pt x="10428" y="67"/>
                    <a:pt x="10310" y="1"/>
                    <a:pt x="10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35"/>
            <p:cNvSpPr/>
            <p:nvPr/>
          </p:nvSpPr>
          <p:spPr>
            <a:xfrm>
              <a:off x="363475" y="3707950"/>
              <a:ext cx="203425" cy="321475"/>
            </a:xfrm>
            <a:custGeom>
              <a:rect b="b" l="l" r="r" t="t"/>
              <a:pathLst>
                <a:path extrusionOk="0" h="12859" w="8137">
                  <a:moveTo>
                    <a:pt x="5561" y="703"/>
                  </a:moveTo>
                  <a:lnTo>
                    <a:pt x="7142" y="4137"/>
                  </a:lnTo>
                  <a:lnTo>
                    <a:pt x="6264" y="3786"/>
                  </a:lnTo>
                  <a:cubicBezTo>
                    <a:pt x="6224" y="3771"/>
                    <a:pt x="6183" y="3763"/>
                    <a:pt x="6142" y="3763"/>
                  </a:cubicBezTo>
                  <a:cubicBezTo>
                    <a:pt x="6024" y="3763"/>
                    <a:pt x="5912" y="3825"/>
                    <a:pt x="5854" y="3942"/>
                  </a:cubicBezTo>
                  <a:lnTo>
                    <a:pt x="2908" y="9015"/>
                  </a:lnTo>
                  <a:lnTo>
                    <a:pt x="1327" y="6264"/>
                  </a:lnTo>
                  <a:cubicBezTo>
                    <a:pt x="1035" y="5737"/>
                    <a:pt x="1035" y="5093"/>
                    <a:pt x="1347" y="4566"/>
                  </a:cubicBezTo>
                  <a:lnTo>
                    <a:pt x="2596" y="2030"/>
                  </a:lnTo>
                  <a:cubicBezTo>
                    <a:pt x="2674" y="1873"/>
                    <a:pt x="2615" y="1678"/>
                    <a:pt x="2479" y="1600"/>
                  </a:cubicBezTo>
                  <a:lnTo>
                    <a:pt x="1444" y="956"/>
                  </a:lnTo>
                  <a:lnTo>
                    <a:pt x="5561" y="703"/>
                  </a:lnTo>
                  <a:close/>
                  <a:moveTo>
                    <a:pt x="6791" y="8137"/>
                  </a:moveTo>
                  <a:lnTo>
                    <a:pt x="6791" y="12195"/>
                  </a:lnTo>
                  <a:lnTo>
                    <a:pt x="5776" y="12195"/>
                  </a:lnTo>
                  <a:cubicBezTo>
                    <a:pt x="5152" y="12195"/>
                    <a:pt x="4566" y="11863"/>
                    <a:pt x="4235" y="11317"/>
                  </a:cubicBezTo>
                  <a:lnTo>
                    <a:pt x="3318" y="9698"/>
                  </a:lnTo>
                  <a:lnTo>
                    <a:pt x="4274" y="8137"/>
                  </a:lnTo>
                  <a:close/>
                  <a:moveTo>
                    <a:pt x="5757" y="0"/>
                  </a:moveTo>
                  <a:lnTo>
                    <a:pt x="332" y="351"/>
                  </a:lnTo>
                  <a:cubicBezTo>
                    <a:pt x="137" y="351"/>
                    <a:pt x="1" y="508"/>
                    <a:pt x="20" y="703"/>
                  </a:cubicBezTo>
                  <a:cubicBezTo>
                    <a:pt x="20" y="820"/>
                    <a:pt x="79" y="917"/>
                    <a:pt x="176" y="976"/>
                  </a:cubicBezTo>
                  <a:lnTo>
                    <a:pt x="1854" y="2010"/>
                  </a:lnTo>
                  <a:lnTo>
                    <a:pt x="722" y="4254"/>
                  </a:lnTo>
                  <a:cubicBezTo>
                    <a:pt x="332" y="4976"/>
                    <a:pt x="332" y="5873"/>
                    <a:pt x="742" y="6615"/>
                  </a:cubicBezTo>
                  <a:lnTo>
                    <a:pt x="2615" y="9854"/>
                  </a:lnTo>
                  <a:lnTo>
                    <a:pt x="3649" y="11649"/>
                  </a:lnTo>
                  <a:cubicBezTo>
                    <a:pt x="4098" y="12390"/>
                    <a:pt x="4898" y="12859"/>
                    <a:pt x="5776" y="12859"/>
                  </a:cubicBezTo>
                  <a:lnTo>
                    <a:pt x="7122" y="12859"/>
                  </a:lnTo>
                  <a:cubicBezTo>
                    <a:pt x="7317" y="12859"/>
                    <a:pt x="7454" y="12722"/>
                    <a:pt x="7454" y="12527"/>
                  </a:cubicBezTo>
                  <a:lnTo>
                    <a:pt x="7454" y="7785"/>
                  </a:lnTo>
                  <a:cubicBezTo>
                    <a:pt x="7454" y="7610"/>
                    <a:pt x="7317" y="7454"/>
                    <a:pt x="7122" y="7454"/>
                  </a:cubicBezTo>
                  <a:lnTo>
                    <a:pt x="4586" y="7454"/>
                  </a:lnTo>
                  <a:lnTo>
                    <a:pt x="6283" y="4527"/>
                  </a:lnTo>
                  <a:lnTo>
                    <a:pt x="7669" y="5054"/>
                  </a:lnTo>
                  <a:cubicBezTo>
                    <a:pt x="7710" y="5072"/>
                    <a:pt x="7753" y="5081"/>
                    <a:pt x="7795" y="5081"/>
                  </a:cubicBezTo>
                  <a:cubicBezTo>
                    <a:pt x="7930" y="5081"/>
                    <a:pt x="8058" y="4993"/>
                    <a:pt x="8117" y="4859"/>
                  </a:cubicBezTo>
                  <a:cubicBezTo>
                    <a:pt x="8137" y="4781"/>
                    <a:pt x="8137" y="4683"/>
                    <a:pt x="8098" y="4605"/>
                  </a:cubicBezTo>
                  <a:lnTo>
                    <a:pt x="8117" y="4605"/>
                  </a:lnTo>
                  <a:lnTo>
                    <a:pt x="6088" y="195"/>
                  </a:lnTo>
                  <a:cubicBezTo>
                    <a:pt x="6030" y="78"/>
                    <a:pt x="5893" y="0"/>
                    <a:pt x="5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39" name="Google Shape;2839;p35"/>
          <p:cNvPicPr preferRelativeResize="0"/>
          <p:nvPr/>
        </p:nvPicPr>
        <p:blipFill rotWithShape="1">
          <a:blip r:embed="rId3">
            <a:alphaModFix/>
          </a:blip>
          <a:srcRect b="0" l="26338" r="20376" t="0"/>
          <a:stretch/>
        </p:blipFill>
        <p:spPr>
          <a:xfrm>
            <a:off x="720150" y="1529775"/>
            <a:ext cx="2217000" cy="27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0" name="Google Shape;284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p36"/>
          <p:cNvSpPr/>
          <p:nvPr/>
        </p:nvSpPr>
        <p:spPr>
          <a:xfrm>
            <a:off x="4400400" y="1443175"/>
            <a:ext cx="343200" cy="34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36"/>
          <p:cNvSpPr/>
          <p:nvPr/>
        </p:nvSpPr>
        <p:spPr>
          <a:xfrm>
            <a:off x="7008825" y="1443175"/>
            <a:ext cx="343200" cy="34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36"/>
          <p:cNvSpPr/>
          <p:nvPr/>
        </p:nvSpPr>
        <p:spPr>
          <a:xfrm>
            <a:off x="1791975" y="1443175"/>
            <a:ext cx="343200" cy="34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36"/>
          <p:cNvSpPr/>
          <p:nvPr/>
        </p:nvSpPr>
        <p:spPr>
          <a:xfrm>
            <a:off x="4400400" y="3049025"/>
            <a:ext cx="343200" cy="34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36"/>
          <p:cNvSpPr/>
          <p:nvPr/>
        </p:nvSpPr>
        <p:spPr>
          <a:xfrm>
            <a:off x="7008825" y="3049025"/>
            <a:ext cx="343200" cy="34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36"/>
          <p:cNvSpPr/>
          <p:nvPr/>
        </p:nvSpPr>
        <p:spPr>
          <a:xfrm>
            <a:off x="1791975" y="3049025"/>
            <a:ext cx="343200" cy="34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36"/>
          <p:cNvSpPr txBox="1"/>
          <p:nvPr/>
        </p:nvSpPr>
        <p:spPr>
          <a:xfrm flipH="1">
            <a:off x="789375" y="1862575"/>
            <a:ext cx="2088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Color format conversion from BGR to RBG. 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852" name="Google Shape;2852;p36"/>
          <p:cNvSpPr txBox="1"/>
          <p:nvPr/>
        </p:nvSpPr>
        <p:spPr>
          <a:xfrm flipH="1">
            <a:off x="3657600" y="1862575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Resizing images to 224 by 224. 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853" name="Google Shape;2853;p36"/>
          <p:cNvSpPr txBox="1"/>
          <p:nvPr/>
        </p:nvSpPr>
        <p:spPr>
          <a:xfrm flipH="1">
            <a:off x="6266025" y="1862575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Conversion to numpy arrays and to float. 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854" name="Google Shape;2854;p36"/>
          <p:cNvSpPr txBox="1"/>
          <p:nvPr/>
        </p:nvSpPr>
        <p:spPr>
          <a:xfrm flipH="1">
            <a:off x="1049175" y="3468425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Normalizing all pixel values by dividing by 255. 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855" name="Google Shape;2855;p36"/>
          <p:cNvSpPr txBox="1"/>
          <p:nvPr/>
        </p:nvSpPr>
        <p:spPr>
          <a:xfrm flipH="1">
            <a:off x="3657600" y="3468425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Reshaping to 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(224, 224, 3). 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856" name="Google Shape;2856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</a:t>
            </a:r>
            <a:endParaRPr/>
          </a:p>
        </p:txBody>
      </p:sp>
      <p:sp>
        <p:nvSpPr>
          <p:cNvPr id="2857" name="Google Shape;2857;p36"/>
          <p:cNvSpPr txBox="1"/>
          <p:nvPr/>
        </p:nvSpPr>
        <p:spPr>
          <a:xfrm flipH="1">
            <a:off x="6266025" y="3468425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One 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hot encoding done for multiclass classification. 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2858" name="Google Shape;2858;p36"/>
          <p:cNvCxnSpPr>
            <a:stCxn id="2847" idx="3"/>
            <a:endCxn id="2845" idx="1"/>
          </p:cNvCxnSpPr>
          <p:nvPr/>
        </p:nvCxnSpPr>
        <p:spPr>
          <a:xfrm>
            <a:off x="2135175" y="1614775"/>
            <a:ext cx="226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9" name="Google Shape;2859;p36"/>
          <p:cNvCxnSpPr>
            <a:stCxn id="2845" idx="3"/>
            <a:endCxn id="2846" idx="1"/>
          </p:cNvCxnSpPr>
          <p:nvPr/>
        </p:nvCxnSpPr>
        <p:spPr>
          <a:xfrm>
            <a:off x="4743600" y="1614775"/>
            <a:ext cx="226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0" name="Google Shape;2860;p36"/>
          <p:cNvCxnSpPr>
            <a:stCxn id="2853" idx="2"/>
            <a:endCxn id="2849" idx="0"/>
          </p:cNvCxnSpPr>
          <p:nvPr/>
        </p:nvCxnSpPr>
        <p:spPr>
          <a:xfrm>
            <a:off x="7180425" y="2665375"/>
            <a:ext cx="0" cy="3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1" name="Google Shape;2861;p36"/>
          <p:cNvCxnSpPr>
            <a:stCxn id="2849" idx="1"/>
            <a:endCxn id="2848" idx="3"/>
          </p:cNvCxnSpPr>
          <p:nvPr/>
        </p:nvCxnSpPr>
        <p:spPr>
          <a:xfrm rot="10800000">
            <a:off x="4743525" y="3220625"/>
            <a:ext cx="226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2" name="Google Shape;2862;p36"/>
          <p:cNvCxnSpPr>
            <a:stCxn id="2848" idx="1"/>
            <a:endCxn id="2850" idx="3"/>
          </p:cNvCxnSpPr>
          <p:nvPr/>
        </p:nvCxnSpPr>
        <p:spPr>
          <a:xfrm rot="10800000">
            <a:off x="2135100" y="3220625"/>
            <a:ext cx="226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63" name="Google Shape;2863;p36"/>
          <p:cNvGrpSpPr/>
          <p:nvPr/>
        </p:nvGrpSpPr>
        <p:grpSpPr>
          <a:xfrm>
            <a:off x="1636313" y="1403812"/>
            <a:ext cx="394713" cy="421927"/>
            <a:chOff x="-2312225" y="3238300"/>
            <a:chExt cx="274125" cy="293025"/>
          </a:xfrm>
        </p:grpSpPr>
        <p:sp>
          <p:nvSpPr>
            <p:cNvPr id="2864" name="Google Shape;2864;p36"/>
            <p:cNvSpPr/>
            <p:nvPr/>
          </p:nvSpPr>
          <p:spPr>
            <a:xfrm>
              <a:off x="-2241325" y="3289500"/>
              <a:ext cx="203225" cy="241825"/>
            </a:xfrm>
            <a:custGeom>
              <a:rect b="b" l="l" r="r" t="t"/>
              <a:pathLst>
                <a:path extrusionOk="0" h="9673" w="8129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36"/>
            <p:cNvSpPr/>
            <p:nvPr/>
          </p:nvSpPr>
          <p:spPr>
            <a:xfrm>
              <a:off x="-2312225" y="3238300"/>
              <a:ext cx="241825" cy="241050"/>
            </a:xfrm>
            <a:custGeom>
              <a:rect b="b" l="l" r="r" t="t"/>
              <a:pathLst>
                <a:path extrusionOk="0" h="9642" w="967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6" name="Google Shape;2866;p36"/>
          <p:cNvGrpSpPr/>
          <p:nvPr/>
        </p:nvGrpSpPr>
        <p:grpSpPr>
          <a:xfrm>
            <a:off x="4394377" y="1436674"/>
            <a:ext cx="355258" cy="356205"/>
            <a:chOff x="-48630025" y="3199700"/>
            <a:chExt cx="300100" cy="300900"/>
          </a:xfrm>
        </p:grpSpPr>
        <p:sp>
          <p:nvSpPr>
            <p:cNvPr id="2867" name="Google Shape;2867;p36"/>
            <p:cNvSpPr/>
            <p:nvPr/>
          </p:nvSpPr>
          <p:spPr>
            <a:xfrm>
              <a:off x="-48630025" y="3199700"/>
              <a:ext cx="300100" cy="300900"/>
            </a:xfrm>
            <a:custGeom>
              <a:rect b="b" l="l" r="r" t="t"/>
              <a:pathLst>
                <a:path extrusionOk="0" h="12036" w="12004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6"/>
            <p:cNvSpPr/>
            <p:nvPr/>
          </p:nvSpPr>
          <p:spPr>
            <a:xfrm>
              <a:off x="-48524475" y="3306025"/>
              <a:ext cx="88225" cy="89050"/>
            </a:xfrm>
            <a:custGeom>
              <a:rect b="b" l="l" r="r" t="t"/>
              <a:pathLst>
                <a:path extrusionOk="0" h="3562" w="3529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6"/>
            <p:cNvSpPr/>
            <p:nvPr/>
          </p:nvSpPr>
          <p:spPr>
            <a:xfrm>
              <a:off x="-48489025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0" name="Google Shape;2870;p36"/>
          <p:cNvGrpSpPr/>
          <p:nvPr/>
        </p:nvGrpSpPr>
        <p:grpSpPr>
          <a:xfrm>
            <a:off x="4374646" y="3049075"/>
            <a:ext cx="394719" cy="383700"/>
            <a:chOff x="7636443" y="1204988"/>
            <a:chExt cx="804565" cy="677795"/>
          </a:xfrm>
        </p:grpSpPr>
        <p:grpSp>
          <p:nvGrpSpPr>
            <p:cNvPr id="2871" name="Google Shape;2871;p36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2872" name="Google Shape;2872;p36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36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4" name="Google Shape;2874;p36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2875" name="Google Shape;2875;p36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36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7" name="Google Shape;2877;p36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2878" name="Google Shape;2878;p36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36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0" name="Google Shape;2880;p36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2881" name="Google Shape;2881;p36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36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83" name="Google Shape;2883;p36"/>
          <p:cNvGrpSpPr/>
          <p:nvPr/>
        </p:nvGrpSpPr>
        <p:grpSpPr>
          <a:xfrm>
            <a:off x="7008814" y="1437599"/>
            <a:ext cx="354341" cy="354341"/>
            <a:chOff x="-49027775" y="3183175"/>
            <a:chExt cx="299325" cy="299325"/>
          </a:xfrm>
        </p:grpSpPr>
        <p:sp>
          <p:nvSpPr>
            <p:cNvPr id="2884" name="Google Shape;2884;p36"/>
            <p:cNvSpPr/>
            <p:nvPr/>
          </p:nvSpPr>
          <p:spPr>
            <a:xfrm>
              <a:off x="-48870250" y="3183175"/>
              <a:ext cx="141800" cy="185900"/>
            </a:xfrm>
            <a:custGeom>
              <a:rect b="b" l="l" r="r" t="t"/>
              <a:pathLst>
                <a:path extrusionOk="0" h="7436" w="5672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6"/>
            <p:cNvSpPr/>
            <p:nvPr/>
          </p:nvSpPr>
          <p:spPr>
            <a:xfrm>
              <a:off x="-49027775" y="3183175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6"/>
            <p:cNvSpPr/>
            <p:nvPr/>
          </p:nvSpPr>
          <p:spPr>
            <a:xfrm>
              <a:off x="-49027775" y="3295800"/>
              <a:ext cx="141800" cy="186700"/>
            </a:xfrm>
            <a:custGeom>
              <a:rect b="b" l="l" r="r" t="t"/>
              <a:pathLst>
                <a:path extrusionOk="0" h="7468" w="5672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36"/>
            <p:cNvSpPr/>
            <p:nvPr/>
          </p:nvSpPr>
          <p:spPr>
            <a:xfrm>
              <a:off x="-48914350" y="3340700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8" name="Google Shape;2888;p36"/>
          <p:cNvGrpSpPr/>
          <p:nvPr/>
        </p:nvGrpSpPr>
        <p:grpSpPr>
          <a:xfrm>
            <a:off x="6996481" y="3028941"/>
            <a:ext cx="394734" cy="421961"/>
            <a:chOff x="-6329100" y="3632100"/>
            <a:chExt cx="293025" cy="291450"/>
          </a:xfrm>
        </p:grpSpPr>
        <p:sp>
          <p:nvSpPr>
            <p:cNvPr id="2889" name="Google Shape;2889;p36"/>
            <p:cNvSpPr/>
            <p:nvPr/>
          </p:nvSpPr>
          <p:spPr>
            <a:xfrm>
              <a:off x="-6210700" y="3751600"/>
              <a:ext cx="174625" cy="171950"/>
            </a:xfrm>
            <a:custGeom>
              <a:rect b="b" l="l" r="r" t="t"/>
              <a:pathLst>
                <a:path extrusionOk="0" h="6878" w="6985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6"/>
            <p:cNvSpPr/>
            <p:nvPr/>
          </p:nvSpPr>
          <p:spPr>
            <a:xfrm>
              <a:off x="-6272400" y="3691975"/>
              <a:ext cx="136300" cy="135500"/>
            </a:xfrm>
            <a:custGeom>
              <a:rect b="b" l="l" r="r" t="t"/>
              <a:pathLst>
                <a:path extrusionOk="0" h="5420" w="5452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6"/>
            <p:cNvSpPr/>
            <p:nvPr/>
          </p:nvSpPr>
          <p:spPr>
            <a:xfrm>
              <a:off x="-6329100" y="3632100"/>
              <a:ext cx="257575" cy="256025"/>
            </a:xfrm>
            <a:custGeom>
              <a:rect b="b" l="l" r="r" t="t"/>
              <a:pathLst>
                <a:path extrusionOk="0" h="10241" w="10303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2" name="Google Shape;2892;p36"/>
          <p:cNvGrpSpPr/>
          <p:nvPr/>
        </p:nvGrpSpPr>
        <p:grpSpPr>
          <a:xfrm>
            <a:off x="1676687" y="3043926"/>
            <a:ext cx="354341" cy="353394"/>
            <a:chOff x="-46779100" y="3938500"/>
            <a:chExt cx="299325" cy="298525"/>
          </a:xfrm>
        </p:grpSpPr>
        <p:sp>
          <p:nvSpPr>
            <p:cNvPr id="2893" name="Google Shape;2893;p36"/>
            <p:cNvSpPr/>
            <p:nvPr/>
          </p:nvSpPr>
          <p:spPr>
            <a:xfrm>
              <a:off x="-46656225" y="406137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6"/>
            <p:cNvSpPr/>
            <p:nvPr/>
          </p:nvSpPr>
          <p:spPr>
            <a:xfrm>
              <a:off x="-46779100" y="3938500"/>
              <a:ext cx="299325" cy="298525"/>
            </a:xfrm>
            <a:custGeom>
              <a:rect b="b" l="l" r="r" t="t"/>
              <a:pathLst>
                <a:path extrusionOk="0" h="11941" w="11973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5" name="Google Shape;2895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37"/>
          <p:cNvSpPr txBox="1"/>
          <p:nvPr>
            <p:ph type="title"/>
          </p:nvPr>
        </p:nvSpPr>
        <p:spPr>
          <a:xfrm>
            <a:off x="4020227" y="2495775"/>
            <a:ext cx="4188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&amp; Results </a:t>
            </a:r>
            <a:endParaRPr/>
          </a:p>
        </p:txBody>
      </p:sp>
      <p:sp>
        <p:nvSpPr>
          <p:cNvPr id="2901" name="Google Shape;2901;p37"/>
          <p:cNvSpPr txBox="1"/>
          <p:nvPr>
            <p:ph idx="2" type="title"/>
          </p:nvPr>
        </p:nvSpPr>
        <p:spPr>
          <a:xfrm>
            <a:off x="6104852" y="1169575"/>
            <a:ext cx="2103900" cy="12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2902" name="Google Shape;2902;p37"/>
          <p:cNvGrpSpPr/>
          <p:nvPr/>
        </p:nvGrpSpPr>
        <p:grpSpPr>
          <a:xfrm>
            <a:off x="7729160" y="630320"/>
            <a:ext cx="349729" cy="335739"/>
            <a:chOff x="363475" y="3572825"/>
            <a:chExt cx="511225" cy="490775"/>
          </a:xfrm>
        </p:grpSpPr>
        <p:sp>
          <p:nvSpPr>
            <p:cNvPr id="2903" name="Google Shape;2903;p37"/>
            <p:cNvSpPr/>
            <p:nvPr/>
          </p:nvSpPr>
          <p:spPr>
            <a:xfrm>
              <a:off x="481025" y="3572825"/>
              <a:ext cx="349775" cy="200500"/>
            </a:xfrm>
            <a:custGeom>
              <a:rect b="b" l="l" r="r" t="t"/>
              <a:pathLst>
                <a:path extrusionOk="0" h="8020" w="13991">
                  <a:moveTo>
                    <a:pt x="4586" y="683"/>
                  </a:moveTo>
                  <a:lnTo>
                    <a:pt x="5425" y="2361"/>
                  </a:lnTo>
                  <a:lnTo>
                    <a:pt x="4001" y="4937"/>
                  </a:lnTo>
                  <a:lnTo>
                    <a:pt x="859" y="2947"/>
                  </a:lnTo>
                  <a:lnTo>
                    <a:pt x="1737" y="1522"/>
                  </a:lnTo>
                  <a:cubicBezTo>
                    <a:pt x="2050" y="996"/>
                    <a:pt x="2615" y="683"/>
                    <a:pt x="3220" y="683"/>
                  </a:cubicBezTo>
                  <a:close/>
                  <a:moveTo>
                    <a:pt x="8859" y="664"/>
                  </a:moveTo>
                  <a:cubicBezTo>
                    <a:pt x="9445" y="664"/>
                    <a:pt x="9991" y="996"/>
                    <a:pt x="10264" y="1522"/>
                  </a:cubicBezTo>
                  <a:lnTo>
                    <a:pt x="11552" y="3766"/>
                  </a:lnTo>
                  <a:cubicBezTo>
                    <a:pt x="11620" y="3861"/>
                    <a:pt x="11734" y="3918"/>
                    <a:pt x="11850" y="3918"/>
                  </a:cubicBezTo>
                  <a:cubicBezTo>
                    <a:pt x="11902" y="3918"/>
                    <a:pt x="11953" y="3907"/>
                    <a:pt x="12001" y="3883"/>
                  </a:cubicBezTo>
                  <a:lnTo>
                    <a:pt x="12859" y="3454"/>
                  </a:lnTo>
                  <a:lnTo>
                    <a:pt x="10986" y="7317"/>
                  </a:lnTo>
                  <a:lnTo>
                    <a:pt x="7181" y="6888"/>
                  </a:lnTo>
                  <a:lnTo>
                    <a:pt x="8020" y="6381"/>
                  </a:lnTo>
                  <a:cubicBezTo>
                    <a:pt x="8176" y="6283"/>
                    <a:pt x="8235" y="6088"/>
                    <a:pt x="8137" y="5932"/>
                  </a:cubicBezTo>
                  <a:lnTo>
                    <a:pt x="5367" y="664"/>
                  </a:lnTo>
                  <a:close/>
                  <a:moveTo>
                    <a:pt x="3220" y="1"/>
                  </a:moveTo>
                  <a:cubicBezTo>
                    <a:pt x="2362" y="1"/>
                    <a:pt x="1581" y="430"/>
                    <a:pt x="1152" y="1152"/>
                  </a:cubicBezTo>
                  <a:lnTo>
                    <a:pt x="98" y="2869"/>
                  </a:lnTo>
                  <a:cubicBezTo>
                    <a:pt x="1" y="3025"/>
                    <a:pt x="59" y="3220"/>
                    <a:pt x="215" y="3318"/>
                  </a:cubicBezTo>
                  <a:lnTo>
                    <a:pt x="3942" y="5698"/>
                  </a:lnTo>
                  <a:cubicBezTo>
                    <a:pt x="3981" y="5737"/>
                    <a:pt x="4059" y="5756"/>
                    <a:pt x="4118" y="5756"/>
                  </a:cubicBezTo>
                  <a:cubicBezTo>
                    <a:pt x="4137" y="5756"/>
                    <a:pt x="4176" y="5756"/>
                    <a:pt x="4196" y="5737"/>
                  </a:cubicBezTo>
                  <a:cubicBezTo>
                    <a:pt x="4293" y="5717"/>
                    <a:pt x="4372" y="5659"/>
                    <a:pt x="4411" y="5581"/>
                  </a:cubicBezTo>
                  <a:lnTo>
                    <a:pt x="5835" y="3025"/>
                  </a:lnTo>
                  <a:lnTo>
                    <a:pt x="7396" y="5971"/>
                  </a:lnTo>
                  <a:lnTo>
                    <a:pt x="5971" y="6810"/>
                  </a:lnTo>
                  <a:cubicBezTo>
                    <a:pt x="5854" y="6888"/>
                    <a:pt x="5796" y="7044"/>
                    <a:pt x="5815" y="7181"/>
                  </a:cubicBezTo>
                  <a:cubicBezTo>
                    <a:pt x="5854" y="7317"/>
                    <a:pt x="5971" y="7435"/>
                    <a:pt x="6108" y="7454"/>
                  </a:cubicBezTo>
                  <a:lnTo>
                    <a:pt x="11142" y="8020"/>
                  </a:lnTo>
                  <a:lnTo>
                    <a:pt x="11181" y="8020"/>
                  </a:lnTo>
                  <a:cubicBezTo>
                    <a:pt x="11318" y="8020"/>
                    <a:pt x="11435" y="7942"/>
                    <a:pt x="11493" y="7825"/>
                  </a:cubicBezTo>
                  <a:lnTo>
                    <a:pt x="13913" y="2849"/>
                  </a:lnTo>
                  <a:cubicBezTo>
                    <a:pt x="13991" y="2693"/>
                    <a:pt x="13913" y="2479"/>
                    <a:pt x="13757" y="2400"/>
                  </a:cubicBezTo>
                  <a:lnTo>
                    <a:pt x="13737" y="2400"/>
                  </a:lnTo>
                  <a:cubicBezTo>
                    <a:pt x="13688" y="2381"/>
                    <a:pt x="13640" y="2371"/>
                    <a:pt x="13591" y="2371"/>
                  </a:cubicBezTo>
                  <a:cubicBezTo>
                    <a:pt x="13542" y="2371"/>
                    <a:pt x="13493" y="2381"/>
                    <a:pt x="13444" y="2400"/>
                  </a:cubicBezTo>
                  <a:lnTo>
                    <a:pt x="11981" y="3142"/>
                  </a:lnTo>
                  <a:lnTo>
                    <a:pt x="10849" y="1171"/>
                  </a:lnTo>
                  <a:cubicBezTo>
                    <a:pt x="10459" y="449"/>
                    <a:pt x="9679" y="1"/>
                    <a:pt x="8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7"/>
            <p:cNvSpPr/>
            <p:nvPr/>
          </p:nvSpPr>
          <p:spPr>
            <a:xfrm>
              <a:off x="574700" y="3750500"/>
              <a:ext cx="300000" cy="313100"/>
            </a:xfrm>
            <a:custGeom>
              <a:rect b="b" l="l" r="r" t="t"/>
              <a:pathLst>
                <a:path extrusionOk="0" h="12524" w="12000">
                  <a:moveTo>
                    <a:pt x="10049" y="815"/>
                  </a:moveTo>
                  <a:lnTo>
                    <a:pt x="10985" y="2688"/>
                  </a:lnTo>
                  <a:cubicBezTo>
                    <a:pt x="11278" y="3235"/>
                    <a:pt x="11278" y="3898"/>
                    <a:pt x="10946" y="4425"/>
                  </a:cubicBezTo>
                  <a:lnTo>
                    <a:pt x="10341" y="5420"/>
                  </a:lnTo>
                  <a:lnTo>
                    <a:pt x="8019" y="5420"/>
                  </a:lnTo>
                  <a:lnTo>
                    <a:pt x="6576" y="2825"/>
                  </a:lnTo>
                  <a:lnTo>
                    <a:pt x="10049" y="815"/>
                  </a:lnTo>
                  <a:close/>
                  <a:moveTo>
                    <a:pt x="3415" y="4932"/>
                  </a:moveTo>
                  <a:lnTo>
                    <a:pt x="3415" y="5752"/>
                  </a:lnTo>
                  <a:cubicBezTo>
                    <a:pt x="3415" y="5947"/>
                    <a:pt x="3571" y="6103"/>
                    <a:pt x="3746" y="6103"/>
                  </a:cubicBezTo>
                  <a:lnTo>
                    <a:pt x="9932" y="6103"/>
                  </a:lnTo>
                  <a:lnTo>
                    <a:pt x="7863" y="9654"/>
                  </a:lnTo>
                  <a:cubicBezTo>
                    <a:pt x="7598" y="10166"/>
                    <a:pt x="7074" y="10494"/>
                    <a:pt x="6508" y="10494"/>
                  </a:cubicBezTo>
                  <a:cubicBezTo>
                    <a:pt x="6491" y="10494"/>
                    <a:pt x="6475" y="10494"/>
                    <a:pt x="6459" y="10493"/>
                  </a:cubicBezTo>
                  <a:lnTo>
                    <a:pt x="3746" y="10493"/>
                  </a:lnTo>
                  <a:cubicBezTo>
                    <a:pt x="3571" y="10493"/>
                    <a:pt x="3415" y="10649"/>
                    <a:pt x="3415" y="10825"/>
                  </a:cubicBezTo>
                  <a:lnTo>
                    <a:pt x="3415" y="11196"/>
                  </a:lnTo>
                  <a:lnTo>
                    <a:pt x="800" y="7801"/>
                  </a:lnTo>
                  <a:lnTo>
                    <a:pt x="3415" y="4932"/>
                  </a:lnTo>
                  <a:close/>
                  <a:moveTo>
                    <a:pt x="10185" y="1"/>
                  </a:moveTo>
                  <a:cubicBezTo>
                    <a:pt x="10133" y="1"/>
                    <a:pt x="10080" y="12"/>
                    <a:pt x="10029" y="35"/>
                  </a:cubicBezTo>
                  <a:lnTo>
                    <a:pt x="10010" y="35"/>
                  </a:lnTo>
                  <a:lnTo>
                    <a:pt x="5951" y="2415"/>
                  </a:lnTo>
                  <a:cubicBezTo>
                    <a:pt x="5795" y="2513"/>
                    <a:pt x="5737" y="2708"/>
                    <a:pt x="5834" y="2864"/>
                  </a:cubicBezTo>
                  <a:lnTo>
                    <a:pt x="7239" y="5420"/>
                  </a:lnTo>
                  <a:lnTo>
                    <a:pt x="4098" y="5420"/>
                  </a:lnTo>
                  <a:lnTo>
                    <a:pt x="4098" y="4054"/>
                  </a:lnTo>
                  <a:cubicBezTo>
                    <a:pt x="4098" y="3879"/>
                    <a:pt x="3942" y="3723"/>
                    <a:pt x="3746" y="3723"/>
                  </a:cubicBezTo>
                  <a:cubicBezTo>
                    <a:pt x="3668" y="3723"/>
                    <a:pt x="3571" y="3762"/>
                    <a:pt x="3512" y="3840"/>
                  </a:cubicBezTo>
                  <a:lnTo>
                    <a:pt x="117" y="7566"/>
                  </a:lnTo>
                  <a:cubicBezTo>
                    <a:pt x="0" y="7683"/>
                    <a:pt x="0" y="7859"/>
                    <a:pt x="98" y="7996"/>
                  </a:cubicBezTo>
                  <a:lnTo>
                    <a:pt x="3493" y="12386"/>
                  </a:lnTo>
                  <a:cubicBezTo>
                    <a:pt x="3563" y="12479"/>
                    <a:pt x="3660" y="12523"/>
                    <a:pt x="3761" y="12523"/>
                  </a:cubicBezTo>
                  <a:cubicBezTo>
                    <a:pt x="3829" y="12523"/>
                    <a:pt x="3898" y="12503"/>
                    <a:pt x="3961" y="12464"/>
                  </a:cubicBezTo>
                  <a:cubicBezTo>
                    <a:pt x="4039" y="12386"/>
                    <a:pt x="4098" y="12288"/>
                    <a:pt x="4098" y="12191"/>
                  </a:cubicBezTo>
                  <a:lnTo>
                    <a:pt x="4098" y="11176"/>
                  </a:lnTo>
                  <a:lnTo>
                    <a:pt x="6459" y="11176"/>
                  </a:lnTo>
                  <a:cubicBezTo>
                    <a:pt x="6475" y="11176"/>
                    <a:pt x="6492" y="11177"/>
                    <a:pt x="6509" y="11177"/>
                  </a:cubicBezTo>
                  <a:cubicBezTo>
                    <a:pt x="7329" y="11177"/>
                    <a:pt x="8085" y="10712"/>
                    <a:pt x="8449" y="9986"/>
                  </a:cubicBezTo>
                  <a:lnTo>
                    <a:pt x="10829" y="5927"/>
                  </a:lnTo>
                  <a:lnTo>
                    <a:pt x="11532" y="4796"/>
                  </a:lnTo>
                  <a:cubicBezTo>
                    <a:pt x="11980" y="4054"/>
                    <a:pt x="12000" y="3137"/>
                    <a:pt x="11590" y="2376"/>
                  </a:cubicBezTo>
                  <a:lnTo>
                    <a:pt x="10497" y="191"/>
                  </a:lnTo>
                  <a:cubicBezTo>
                    <a:pt x="10428" y="67"/>
                    <a:pt x="10310" y="1"/>
                    <a:pt x="10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7"/>
            <p:cNvSpPr/>
            <p:nvPr/>
          </p:nvSpPr>
          <p:spPr>
            <a:xfrm>
              <a:off x="363475" y="3707950"/>
              <a:ext cx="203425" cy="321475"/>
            </a:xfrm>
            <a:custGeom>
              <a:rect b="b" l="l" r="r" t="t"/>
              <a:pathLst>
                <a:path extrusionOk="0" h="12859" w="8137">
                  <a:moveTo>
                    <a:pt x="5561" y="703"/>
                  </a:moveTo>
                  <a:lnTo>
                    <a:pt x="7142" y="4137"/>
                  </a:lnTo>
                  <a:lnTo>
                    <a:pt x="6264" y="3786"/>
                  </a:lnTo>
                  <a:cubicBezTo>
                    <a:pt x="6224" y="3771"/>
                    <a:pt x="6183" y="3763"/>
                    <a:pt x="6142" y="3763"/>
                  </a:cubicBezTo>
                  <a:cubicBezTo>
                    <a:pt x="6024" y="3763"/>
                    <a:pt x="5912" y="3825"/>
                    <a:pt x="5854" y="3942"/>
                  </a:cubicBezTo>
                  <a:lnTo>
                    <a:pt x="2908" y="9015"/>
                  </a:lnTo>
                  <a:lnTo>
                    <a:pt x="1327" y="6264"/>
                  </a:lnTo>
                  <a:cubicBezTo>
                    <a:pt x="1035" y="5737"/>
                    <a:pt x="1035" y="5093"/>
                    <a:pt x="1347" y="4566"/>
                  </a:cubicBezTo>
                  <a:lnTo>
                    <a:pt x="2596" y="2030"/>
                  </a:lnTo>
                  <a:cubicBezTo>
                    <a:pt x="2674" y="1873"/>
                    <a:pt x="2615" y="1678"/>
                    <a:pt x="2479" y="1600"/>
                  </a:cubicBezTo>
                  <a:lnTo>
                    <a:pt x="1444" y="956"/>
                  </a:lnTo>
                  <a:lnTo>
                    <a:pt x="5561" y="703"/>
                  </a:lnTo>
                  <a:close/>
                  <a:moveTo>
                    <a:pt x="6791" y="8137"/>
                  </a:moveTo>
                  <a:lnTo>
                    <a:pt x="6791" y="12195"/>
                  </a:lnTo>
                  <a:lnTo>
                    <a:pt x="5776" y="12195"/>
                  </a:lnTo>
                  <a:cubicBezTo>
                    <a:pt x="5152" y="12195"/>
                    <a:pt x="4566" y="11863"/>
                    <a:pt x="4235" y="11317"/>
                  </a:cubicBezTo>
                  <a:lnTo>
                    <a:pt x="3318" y="9698"/>
                  </a:lnTo>
                  <a:lnTo>
                    <a:pt x="4274" y="8137"/>
                  </a:lnTo>
                  <a:close/>
                  <a:moveTo>
                    <a:pt x="5757" y="0"/>
                  </a:moveTo>
                  <a:lnTo>
                    <a:pt x="332" y="351"/>
                  </a:lnTo>
                  <a:cubicBezTo>
                    <a:pt x="137" y="351"/>
                    <a:pt x="1" y="508"/>
                    <a:pt x="20" y="703"/>
                  </a:cubicBezTo>
                  <a:cubicBezTo>
                    <a:pt x="20" y="820"/>
                    <a:pt x="79" y="917"/>
                    <a:pt x="176" y="976"/>
                  </a:cubicBezTo>
                  <a:lnTo>
                    <a:pt x="1854" y="2010"/>
                  </a:lnTo>
                  <a:lnTo>
                    <a:pt x="722" y="4254"/>
                  </a:lnTo>
                  <a:cubicBezTo>
                    <a:pt x="332" y="4976"/>
                    <a:pt x="332" y="5873"/>
                    <a:pt x="742" y="6615"/>
                  </a:cubicBezTo>
                  <a:lnTo>
                    <a:pt x="2615" y="9854"/>
                  </a:lnTo>
                  <a:lnTo>
                    <a:pt x="3649" y="11649"/>
                  </a:lnTo>
                  <a:cubicBezTo>
                    <a:pt x="4098" y="12390"/>
                    <a:pt x="4898" y="12859"/>
                    <a:pt x="5776" y="12859"/>
                  </a:cubicBezTo>
                  <a:lnTo>
                    <a:pt x="7122" y="12859"/>
                  </a:lnTo>
                  <a:cubicBezTo>
                    <a:pt x="7317" y="12859"/>
                    <a:pt x="7454" y="12722"/>
                    <a:pt x="7454" y="12527"/>
                  </a:cubicBezTo>
                  <a:lnTo>
                    <a:pt x="7454" y="7785"/>
                  </a:lnTo>
                  <a:cubicBezTo>
                    <a:pt x="7454" y="7610"/>
                    <a:pt x="7317" y="7454"/>
                    <a:pt x="7122" y="7454"/>
                  </a:cubicBezTo>
                  <a:lnTo>
                    <a:pt x="4586" y="7454"/>
                  </a:lnTo>
                  <a:lnTo>
                    <a:pt x="6283" y="4527"/>
                  </a:lnTo>
                  <a:lnTo>
                    <a:pt x="7669" y="5054"/>
                  </a:lnTo>
                  <a:cubicBezTo>
                    <a:pt x="7710" y="5072"/>
                    <a:pt x="7753" y="5081"/>
                    <a:pt x="7795" y="5081"/>
                  </a:cubicBezTo>
                  <a:cubicBezTo>
                    <a:pt x="7930" y="5081"/>
                    <a:pt x="8058" y="4993"/>
                    <a:pt x="8117" y="4859"/>
                  </a:cubicBezTo>
                  <a:cubicBezTo>
                    <a:pt x="8137" y="4781"/>
                    <a:pt x="8137" y="4683"/>
                    <a:pt x="8098" y="4605"/>
                  </a:cubicBezTo>
                  <a:lnTo>
                    <a:pt x="8117" y="4605"/>
                  </a:lnTo>
                  <a:lnTo>
                    <a:pt x="6088" y="195"/>
                  </a:lnTo>
                  <a:cubicBezTo>
                    <a:pt x="6030" y="78"/>
                    <a:pt x="5893" y="0"/>
                    <a:pt x="5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6" name="Google Shape;2906;p37"/>
          <p:cNvGrpSpPr/>
          <p:nvPr/>
        </p:nvGrpSpPr>
        <p:grpSpPr>
          <a:xfrm>
            <a:off x="575884" y="1519154"/>
            <a:ext cx="2725384" cy="2795040"/>
            <a:chOff x="6500900" y="1851875"/>
            <a:chExt cx="879525" cy="901975"/>
          </a:xfrm>
        </p:grpSpPr>
        <p:sp>
          <p:nvSpPr>
            <p:cNvPr id="2907" name="Google Shape;2907;p37"/>
            <p:cNvSpPr/>
            <p:nvPr/>
          </p:nvSpPr>
          <p:spPr>
            <a:xfrm>
              <a:off x="6500900" y="2536750"/>
              <a:ext cx="341475" cy="181000"/>
            </a:xfrm>
            <a:custGeom>
              <a:rect b="b" l="l" r="r" t="t"/>
              <a:pathLst>
                <a:path extrusionOk="0" h="7240" w="13659">
                  <a:moveTo>
                    <a:pt x="6830" y="1"/>
                  </a:moveTo>
                  <a:cubicBezTo>
                    <a:pt x="3064" y="1"/>
                    <a:pt x="1" y="1620"/>
                    <a:pt x="1" y="3630"/>
                  </a:cubicBezTo>
                  <a:cubicBezTo>
                    <a:pt x="1" y="5620"/>
                    <a:pt x="3064" y="7239"/>
                    <a:pt x="6830" y="7239"/>
                  </a:cubicBezTo>
                  <a:cubicBezTo>
                    <a:pt x="10596" y="7239"/>
                    <a:pt x="13659" y="5620"/>
                    <a:pt x="13659" y="3630"/>
                  </a:cubicBezTo>
                  <a:cubicBezTo>
                    <a:pt x="13659" y="1620"/>
                    <a:pt x="10596" y="1"/>
                    <a:pt x="68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7"/>
            <p:cNvSpPr/>
            <p:nvPr/>
          </p:nvSpPr>
          <p:spPr>
            <a:xfrm>
              <a:off x="6520425" y="2259675"/>
              <a:ext cx="860000" cy="494175"/>
            </a:xfrm>
            <a:custGeom>
              <a:rect b="b" l="l" r="r" t="t"/>
              <a:pathLst>
                <a:path extrusionOk="0" h="19767" w="34400">
                  <a:moveTo>
                    <a:pt x="0" y="7708"/>
                  </a:moveTo>
                  <a:lnTo>
                    <a:pt x="21131" y="19766"/>
                  </a:lnTo>
                  <a:lnTo>
                    <a:pt x="34399" y="12020"/>
                  </a:lnTo>
                  <a:lnTo>
                    <a:pt x="132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7"/>
            <p:cNvSpPr/>
            <p:nvPr/>
          </p:nvSpPr>
          <p:spPr>
            <a:xfrm>
              <a:off x="6579450" y="2054325"/>
              <a:ext cx="35125" cy="429775"/>
            </a:xfrm>
            <a:custGeom>
              <a:rect b="b" l="l" r="r" t="t"/>
              <a:pathLst>
                <a:path extrusionOk="0" h="17191" w="1405">
                  <a:moveTo>
                    <a:pt x="0" y="0"/>
                  </a:moveTo>
                  <a:lnTo>
                    <a:pt x="1405" y="274"/>
                  </a:lnTo>
                  <a:lnTo>
                    <a:pt x="1132" y="16898"/>
                  </a:lnTo>
                  <a:cubicBezTo>
                    <a:pt x="1132" y="17190"/>
                    <a:pt x="273" y="17190"/>
                    <a:pt x="273" y="168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37"/>
            <p:cNvSpPr/>
            <p:nvPr/>
          </p:nvSpPr>
          <p:spPr>
            <a:xfrm>
              <a:off x="6875050" y="1882625"/>
              <a:ext cx="35150" cy="429775"/>
            </a:xfrm>
            <a:custGeom>
              <a:rect b="b" l="l" r="r" t="t"/>
              <a:pathLst>
                <a:path extrusionOk="0" h="17191" w="1406">
                  <a:moveTo>
                    <a:pt x="0" y="0"/>
                  </a:moveTo>
                  <a:lnTo>
                    <a:pt x="1405" y="273"/>
                  </a:lnTo>
                  <a:lnTo>
                    <a:pt x="1151" y="16897"/>
                  </a:lnTo>
                  <a:cubicBezTo>
                    <a:pt x="1132" y="17190"/>
                    <a:pt x="273" y="17190"/>
                    <a:pt x="273" y="168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7"/>
            <p:cNvSpPr/>
            <p:nvPr/>
          </p:nvSpPr>
          <p:spPr>
            <a:xfrm>
              <a:off x="6984300" y="2283575"/>
              <a:ext cx="35150" cy="430275"/>
            </a:xfrm>
            <a:custGeom>
              <a:rect b="b" l="l" r="r" t="t"/>
              <a:pathLst>
                <a:path extrusionOk="0" h="17211" w="1406">
                  <a:moveTo>
                    <a:pt x="1" y="1"/>
                  </a:moveTo>
                  <a:lnTo>
                    <a:pt x="1406" y="274"/>
                  </a:lnTo>
                  <a:lnTo>
                    <a:pt x="1152" y="16918"/>
                  </a:lnTo>
                  <a:cubicBezTo>
                    <a:pt x="1133" y="17210"/>
                    <a:pt x="294" y="17210"/>
                    <a:pt x="274" y="169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7"/>
            <p:cNvSpPr/>
            <p:nvPr/>
          </p:nvSpPr>
          <p:spPr>
            <a:xfrm>
              <a:off x="7279925" y="2111875"/>
              <a:ext cx="35125" cy="430275"/>
            </a:xfrm>
            <a:custGeom>
              <a:rect b="b" l="l" r="r" t="t"/>
              <a:pathLst>
                <a:path extrusionOk="0" h="17211" w="1405">
                  <a:moveTo>
                    <a:pt x="0" y="1"/>
                  </a:moveTo>
                  <a:lnTo>
                    <a:pt x="1405" y="293"/>
                  </a:lnTo>
                  <a:lnTo>
                    <a:pt x="1151" y="16917"/>
                  </a:lnTo>
                  <a:cubicBezTo>
                    <a:pt x="1132" y="17210"/>
                    <a:pt x="293" y="17210"/>
                    <a:pt x="273" y="169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7"/>
            <p:cNvSpPr/>
            <p:nvPr/>
          </p:nvSpPr>
          <p:spPr>
            <a:xfrm>
              <a:off x="6544325" y="2034325"/>
              <a:ext cx="812675" cy="303425"/>
            </a:xfrm>
            <a:custGeom>
              <a:rect b="b" l="l" r="r" t="t"/>
              <a:pathLst>
                <a:path extrusionOk="0" h="12137" w="32507">
                  <a:moveTo>
                    <a:pt x="0" y="761"/>
                  </a:moveTo>
                  <a:lnTo>
                    <a:pt x="19961" y="12137"/>
                  </a:lnTo>
                  <a:lnTo>
                    <a:pt x="32507" y="4820"/>
                  </a:lnTo>
                  <a:lnTo>
                    <a:pt x="32507" y="4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7"/>
            <p:cNvSpPr/>
            <p:nvPr/>
          </p:nvSpPr>
          <p:spPr>
            <a:xfrm>
              <a:off x="6544325" y="1851875"/>
              <a:ext cx="812675" cy="467350"/>
            </a:xfrm>
            <a:custGeom>
              <a:rect b="b" l="l" r="r" t="t"/>
              <a:pathLst>
                <a:path extrusionOk="0" h="18694" w="32507">
                  <a:moveTo>
                    <a:pt x="0" y="7298"/>
                  </a:moveTo>
                  <a:lnTo>
                    <a:pt x="19961" y="18693"/>
                  </a:lnTo>
                  <a:lnTo>
                    <a:pt x="32507" y="11376"/>
                  </a:lnTo>
                  <a:lnTo>
                    <a:pt x="125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7"/>
            <p:cNvSpPr/>
            <p:nvPr/>
          </p:nvSpPr>
          <p:spPr>
            <a:xfrm>
              <a:off x="7043325" y="2136275"/>
              <a:ext cx="314650" cy="201475"/>
            </a:xfrm>
            <a:custGeom>
              <a:rect b="b" l="l" r="r" t="t"/>
              <a:pathLst>
                <a:path extrusionOk="0" h="8059" w="12586">
                  <a:moveTo>
                    <a:pt x="12547" y="0"/>
                  </a:moveTo>
                  <a:lnTo>
                    <a:pt x="1" y="7317"/>
                  </a:lnTo>
                  <a:lnTo>
                    <a:pt x="1" y="8059"/>
                  </a:lnTo>
                  <a:lnTo>
                    <a:pt x="12586" y="8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7"/>
            <p:cNvSpPr/>
            <p:nvPr/>
          </p:nvSpPr>
          <p:spPr>
            <a:xfrm>
              <a:off x="6787725" y="2040675"/>
              <a:ext cx="56125" cy="45875"/>
            </a:xfrm>
            <a:custGeom>
              <a:rect b="b" l="l" r="r" t="t"/>
              <a:pathLst>
                <a:path extrusionOk="0" h="1835" w="2245">
                  <a:moveTo>
                    <a:pt x="1" y="1424"/>
                  </a:moveTo>
                  <a:cubicBezTo>
                    <a:pt x="527" y="1151"/>
                    <a:pt x="274" y="663"/>
                    <a:pt x="781" y="429"/>
                  </a:cubicBezTo>
                  <a:cubicBezTo>
                    <a:pt x="879" y="371"/>
                    <a:pt x="1640" y="39"/>
                    <a:pt x="1893" y="59"/>
                  </a:cubicBezTo>
                  <a:cubicBezTo>
                    <a:pt x="2069" y="0"/>
                    <a:pt x="2245" y="1112"/>
                    <a:pt x="2127" y="1268"/>
                  </a:cubicBezTo>
                  <a:cubicBezTo>
                    <a:pt x="1854" y="1502"/>
                    <a:pt x="1015" y="1815"/>
                    <a:pt x="801" y="1834"/>
                  </a:cubicBezTo>
                  <a:cubicBezTo>
                    <a:pt x="703" y="1834"/>
                    <a:pt x="371" y="1815"/>
                    <a:pt x="1" y="1424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7"/>
            <p:cNvSpPr/>
            <p:nvPr/>
          </p:nvSpPr>
          <p:spPr>
            <a:xfrm>
              <a:off x="6835050" y="2064575"/>
              <a:ext cx="26350" cy="8300"/>
            </a:xfrm>
            <a:custGeom>
              <a:rect b="b" l="l" r="r" t="t"/>
              <a:pathLst>
                <a:path extrusionOk="0" h="332" w="1054">
                  <a:moveTo>
                    <a:pt x="176" y="20"/>
                  </a:moveTo>
                  <a:lnTo>
                    <a:pt x="878" y="20"/>
                  </a:lnTo>
                  <a:cubicBezTo>
                    <a:pt x="1054" y="0"/>
                    <a:pt x="1034" y="215"/>
                    <a:pt x="859" y="234"/>
                  </a:cubicBezTo>
                  <a:lnTo>
                    <a:pt x="176" y="312"/>
                  </a:lnTo>
                  <a:cubicBezTo>
                    <a:pt x="20" y="332"/>
                    <a:pt x="0" y="20"/>
                    <a:pt x="176" y="20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7"/>
            <p:cNvSpPr/>
            <p:nvPr/>
          </p:nvSpPr>
          <p:spPr>
            <a:xfrm>
              <a:off x="6835525" y="2056275"/>
              <a:ext cx="29800" cy="10275"/>
            </a:xfrm>
            <a:custGeom>
              <a:rect b="b" l="l" r="r" t="t"/>
              <a:pathLst>
                <a:path extrusionOk="0" h="411" w="1192">
                  <a:moveTo>
                    <a:pt x="1" y="254"/>
                  </a:moveTo>
                  <a:lnTo>
                    <a:pt x="1" y="254"/>
                  </a:lnTo>
                  <a:cubicBezTo>
                    <a:pt x="1" y="176"/>
                    <a:pt x="59" y="98"/>
                    <a:pt x="157" y="98"/>
                  </a:cubicBezTo>
                  <a:lnTo>
                    <a:pt x="976" y="20"/>
                  </a:lnTo>
                  <a:cubicBezTo>
                    <a:pt x="1172" y="0"/>
                    <a:pt x="1191" y="235"/>
                    <a:pt x="996" y="274"/>
                  </a:cubicBezTo>
                  <a:lnTo>
                    <a:pt x="176" y="410"/>
                  </a:lnTo>
                  <a:cubicBezTo>
                    <a:pt x="98" y="410"/>
                    <a:pt x="20" y="352"/>
                    <a:pt x="1" y="254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7"/>
            <p:cNvSpPr/>
            <p:nvPr/>
          </p:nvSpPr>
          <p:spPr>
            <a:xfrm>
              <a:off x="6834075" y="2049925"/>
              <a:ext cx="33200" cy="9300"/>
            </a:xfrm>
            <a:custGeom>
              <a:rect b="b" l="l" r="r" t="t"/>
              <a:pathLst>
                <a:path extrusionOk="0" h="372" w="1328">
                  <a:moveTo>
                    <a:pt x="0" y="215"/>
                  </a:moveTo>
                  <a:lnTo>
                    <a:pt x="0" y="215"/>
                  </a:lnTo>
                  <a:cubicBezTo>
                    <a:pt x="0" y="137"/>
                    <a:pt x="78" y="40"/>
                    <a:pt x="176" y="40"/>
                  </a:cubicBezTo>
                  <a:lnTo>
                    <a:pt x="1073" y="1"/>
                  </a:lnTo>
                  <a:cubicBezTo>
                    <a:pt x="1308" y="1"/>
                    <a:pt x="1327" y="254"/>
                    <a:pt x="1093" y="274"/>
                  </a:cubicBezTo>
                  <a:lnTo>
                    <a:pt x="195" y="352"/>
                  </a:lnTo>
                  <a:cubicBezTo>
                    <a:pt x="98" y="371"/>
                    <a:pt x="20" y="293"/>
                    <a:pt x="0" y="215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7"/>
            <p:cNvSpPr/>
            <p:nvPr/>
          </p:nvSpPr>
          <p:spPr>
            <a:xfrm>
              <a:off x="6831150" y="2040675"/>
              <a:ext cx="31725" cy="9275"/>
            </a:xfrm>
            <a:custGeom>
              <a:rect b="b" l="l" r="r" t="t"/>
              <a:pathLst>
                <a:path extrusionOk="0" h="371" w="1269">
                  <a:moveTo>
                    <a:pt x="195" y="39"/>
                  </a:moveTo>
                  <a:lnTo>
                    <a:pt x="1034" y="20"/>
                  </a:lnTo>
                  <a:cubicBezTo>
                    <a:pt x="1249" y="0"/>
                    <a:pt x="1268" y="273"/>
                    <a:pt x="1054" y="293"/>
                  </a:cubicBezTo>
                  <a:lnTo>
                    <a:pt x="234" y="351"/>
                  </a:lnTo>
                  <a:cubicBezTo>
                    <a:pt x="20" y="371"/>
                    <a:pt x="0" y="59"/>
                    <a:pt x="215" y="39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7"/>
            <p:cNvSpPr/>
            <p:nvPr/>
          </p:nvSpPr>
          <p:spPr>
            <a:xfrm>
              <a:off x="6796500" y="2032850"/>
              <a:ext cx="30775" cy="37600"/>
            </a:xfrm>
            <a:custGeom>
              <a:rect b="b" l="l" r="r" t="t"/>
              <a:pathLst>
                <a:path extrusionOk="0" h="1504" w="1231">
                  <a:moveTo>
                    <a:pt x="20" y="1250"/>
                  </a:moveTo>
                  <a:cubicBezTo>
                    <a:pt x="1" y="1113"/>
                    <a:pt x="79" y="898"/>
                    <a:pt x="235" y="723"/>
                  </a:cubicBezTo>
                  <a:cubicBezTo>
                    <a:pt x="391" y="528"/>
                    <a:pt x="586" y="372"/>
                    <a:pt x="664" y="294"/>
                  </a:cubicBezTo>
                  <a:cubicBezTo>
                    <a:pt x="840" y="118"/>
                    <a:pt x="840" y="176"/>
                    <a:pt x="1035" y="1"/>
                  </a:cubicBezTo>
                  <a:cubicBezTo>
                    <a:pt x="1133" y="98"/>
                    <a:pt x="1230" y="255"/>
                    <a:pt x="898" y="528"/>
                  </a:cubicBezTo>
                  <a:cubicBezTo>
                    <a:pt x="859" y="625"/>
                    <a:pt x="820" y="684"/>
                    <a:pt x="664" y="801"/>
                  </a:cubicBezTo>
                  <a:cubicBezTo>
                    <a:pt x="762" y="1445"/>
                    <a:pt x="59" y="1503"/>
                    <a:pt x="20" y="1250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7"/>
            <p:cNvSpPr/>
            <p:nvPr/>
          </p:nvSpPr>
          <p:spPr>
            <a:xfrm>
              <a:off x="6714550" y="2459675"/>
              <a:ext cx="119550" cy="78075"/>
            </a:xfrm>
            <a:custGeom>
              <a:rect b="b" l="l" r="r" t="t"/>
              <a:pathLst>
                <a:path extrusionOk="0" h="3123" w="4782">
                  <a:moveTo>
                    <a:pt x="4293" y="332"/>
                  </a:moveTo>
                  <a:cubicBezTo>
                    <a:pt x="4781" y="664"/>
                    <a:pt x="4489" y="1679"/>
                    <a:pt x="3981" y="1854"/>
                  </a:cubicBezTo>
                  <a:cubicBezTo>
                    <a:pt x="2850" y="2225"/>
                    <a:pt x="1991" y="2713"/>
                    <a:pt x="1230" y="2966"/>
                  </a:cubicBezTo>
                  <a:cubicBezTo>
                    <a:pt x="957" y="3044"/>
                    <a:pt x="333" y="3123"/>
                    <a:pt x="59" y="2635"/>
                  </a:cubicBezTo>
                  <a:cubicBezTo>
                    <a:pt x="1" y="2440"/>
                    <a:pt x="411" y="1737"/>
                    <a:pt x="411" y="1737"/>
                  </a:cubicBezTo>
                  <a:cubicBezTo>
                    <a:pt x="1757" y="1874"/>
                    <a:pt x="3708" y="1"/>
                    <a:pt x="4293" y="332"/>
                  </a:cubicBezTo>
                  <a:close/>
                </a:path>
              </a:pathLst>
            </a:custGeom>
            <a:solidFill>
              <a:srgbClr val="272727">
                <a:alpha val="62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7"/>
            <p:cNvSpPr/>
            <p:nvPr/>
          </p:nvSpPr>
          <p:spPr>
            <a:xfrm>
              <a:off x="6718450" y="2462600"/>
              <a:ext cx="109300" cy="63925"/>
            </a:xfrm>
            <a:custGeom>
              <a:rect b="b" l="l" r="r" t="t"/>
              <a:pathLst>
                <a:path extrusionOk="0" h="2557" w="4372">
                  <a:moveTo>
                    <a:pt x="2577" y="293"/>
                  </a:moveTo>
                  <a:cubicBezTo>
                    <a:pt x="3181" y="449"/>
                    <a:pt x="3669" y="20"/>
                    <a:pt x="3864" y="59"/>
                  </a:cubicBezTo>
                  <a:cubicBezTo>
                    <a:pt x="4040" y="79"/>
                    <a:pt x="4255" y="235"/>
                    <a:pt x="4294" y="489"/>
                  </a:cubicBezTo>
                  <a:cubicBezTo>
                    <a:pt x="4372" y="898"/>
                    <a:pt x="4137" y="1308"/>
                    <a:pt x="3786" y="1503"/>
                  </a:cubicBezTo>
                  <a:cubicBezTo>
                    <a:pt x="3377" y="1698"/>
                    <a:pt x="2928" y="1601"/>
                    <a:pt x="2264" y="1874"/>
                  </a:cubicBezTo>
                  <a:cubicBezTo>
                    <a:pt x="1894" y="2030"/>
                    <a:pt x="996" y="2537"/>
                    <a:pt x="664" y="2557"/>
                  </a:cubicBezTo>
                  <a:cubicBezTo>
                    <a:pt x="333" y="2557"/>
                    <a:pt x="40" y="2342"/>
                    <a:pt x="1" y="2088"/>
                  </a:cubicBezTo>
                  <a:cubicBezTo>
                    <a:pt x="21" y="567"/>
                    <a:pt x="1445" y="1"/>
                    <a:pt x="2577" y="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37"/>
            <p:cNvSpPr/>
            <p:nvPr/>
          </p:nvSpPr>
          <p:spPr>
            <a:xfrm>
              <a:off x="6720425" y="2245525"/>
              <a:ext cx="100975" cy="275150"/>
            </a:xfrm>
            <a:custGeom>
              <a:rect b="b" l="l" r="r" t="t"/>
              <a:pathLst>
                <a:path extrusionOk="0" h="11006" w="4039">
                  <a:moveTo>
                    <a:pt x="0" y="10245"/>
                  </a:moveTo>
                  <a:cubicBezTo>
                    <a:pt x="800" y="11006"/>
                    <a:pt x="1659" y="10752"/>
                    <a:pt x="2146" y="9659"/>
                  </a:cubicBezTo>
                  <a:cubicBezTo>
                    <a:pt x="2166" y="7942"/>
                    <a:pt x="3102" y="4313"/>
                    <a:pt x="3688" y="2089"/>
                  </a:cubicBezTo>
                  <a:cubicBezTo>
                    <a:pt x="4039" y="723"/>
                    <a:pt x="1834" y="1"/>
                    <a:pt x="1073" y="1777"/>
                  </a:cubicBezTo>
                  <a:cubicBezTo>
                    <a:pt x="137" y="3747"/>
                    <a:pt x="78" y="9445"/>
                    <a:pt x="0" y="102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37"/>
            <p:cNvSpPr/>
            <p:nvPr/>
          </p:nvSpPr>
          <p:spPr>
            <a:xfrm>
              <a:off x="6788700" y="2034800"/>
              <a:ext cx="312700" cy="181975"/>
            </a:xfrm>
            <a:custGeom>
              <a:rect b="b" l="l" r="r" t="t"/>
              <a:pathLst>
                <a:path extrusionOk="0" h="7279" w="12508">
                  <a:moveTo>
                    <a:pt x="12410" y="4313"/>
                  </a:moveTo>
                  <a:lnTo>
                    <a:pt x="7181" y="7220"/>
                  </a:lnTo>
                  <a:cubicBezTo>
                    <a:pt x="7083" y="7279"/>
                    <a:pt x="6966" y="7279"/>
                    <a:pt x="6849" y="7220"/>
                  </a:cubicBezTo>
                  <a:lnTo>
                    <a:pt x="79" y="3240"/>
                  </a:lnTo>
                  <a:cubicBezTo>
                    <a:pt x="20" y="3201"/>
                    <a:pt x="1" y="3162"/>
                    <a:pt x="1" y="3103"/>
                  </a:cubicBezTo>
                  <a:cubicBezTo>
                    <a:pt x="1" y="3025"/>
                    <a:pt x="20" y="2986"/>
                    <a:pt x="79" y="2947"/>
                  </a:cubicBezTo>
                  <a:lnTo>
                    <a:pt x="5249" y="59"/>
                  </a:lnTo>
                  <a:cubicBezTo>
                    <a:pt x="5347" y="1"/>
                    <a:pt x="5464" y="1"/>
                    <a:pt x="5581" y="59"/>
                  </a:cubicBezTo>
                  <a:lnTo>
                    <a:pt x="12410" y="4040"/>
                  </a:lnTo>
                  <a:cubicBezTo>
                    <a:pt x="12469" y="4079"/>
                    <a:pt x="12508" y="4137"/>
                    <a:pt x="12508" y="4196"/>
                  </a:cubicBezTo>
                  <a:cubicBezTo>
                    <a:pt x="12508" y="4254"/>
                    <a:pt x="12469" y="4293"/>
                    <a:pt x="12410" y="4313"/>
                  </a:cubicBezTo>
                  <a:close/>
                </a:path>
              </a:pathLst>
            </a:cu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7"/>
            <p:cNvSpPr/>
            <p:nvPr/>
          </p:nvSpPr>
          <p:spPr>
            <a:xfrm>
              <a:off x="6796025" y="2031875"/>
              <a:ext cx="297100" cy="172225"/>
            </a:xfrm>
            <a:custGeom>
              <a:rect b="b" l="l" r="r" t="t"/>
              <a:pathLst>
                <a:path extrusionOk="0" h="6889" w="11884">
                  <a:moveTo>
                    <a:pt x="11629" y="4176"/>
                  </a:moveTo>
                  <a:lnTo>
                    <a:pt x="6849" y="6830"/>
                  </a:lnTo>
                  <a:cubicBezTo>
                    <a:pt x="6751" y="6888"/>
                    <a:pt x="6634" y="6888"/>
                    <a:pt x="6537" y="6830"/>
                  </a:cubicBezTo>
                  <a:lnTo>
                    <a:pt x="137" y="3084"/>
                  </a:lnTo>
                  <a:cubicBezTo>
                    <a:pt x="0" y="3006"/>
                    <a:pt x="20" y="2811"/>
                    <a:pt x="20" y="2752"/>
                  </a:cubicBezTo>
                  <a:cubicBezTo>
                    <a:pt x="20" y="2518"/>
                    <a:pt x="4488" y="352"/>
                    <a:pt x="4995" y="59"/>
                  </a:cubicBezTo>
                  <a:cubicBezTo>
                    <a:pt x="5093" y="1"/>
                    <a:pt x="5210" y="1"/>
                    <a:pt x="5308" y="59"/>
                  </a:cubicBezTo>
                  <a:lnTo>
                    <a:pt x="11883" y="3806"/>
                  </a:lnTo>
                  <a:cubicBezTo>
                    <a:pt x="11883" y="3864"/>
                    <a:pt x="11844" y="4059"/>
                    <a:pt x="11629" y="41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6796500" y="2027000"/>
              <a:ext cx="296625" cy="172225"/>
            </a:xfrm>
            <a:custGeom>
              <a:rect b="b" l="l" r="r" t="t"/>
              <a:pathLst>
                <a:path extrusionOk="0" h="6889" w="11865">
                  <a:moveTo>
                    <a:pt x="11766" y="4098"/>
                  </a:moveTo>
                  <a:lnTo>
                    <a:pt x="6830" y="6830"/>
                  </a:lnTo>
                  <a:cubicBezTo>
                    <a:pt x="6713" y="6888"/>
                    <a:pt x="6615" y="6888"/>
                    <a:pt x="6518" y="6830"/>
                  </a:cubicBezTo>
                  <a:lnTo>
                    <a:pt x="79" y="3064"/>
                  </a:lnTo>
                  <a:cubicBezTo>
                    <a:pt x="40" y="3045"/>
                    <a:pt x="1" y="2986"/>
                    <a:pt x="1" y="2927"/>
                  </a:cubicBezTo>
                  <a:cubicBezTo>
                    <a:pt x="1" y="2869"/>
                    <a:pt x="40" y="2830"/>
                    <a:pt x="79" y="2791"/>
                  </a:cubicBezTo>
                  <a:lnTo>
                    <a:pt x="4976" y="59"/>
                  </a:lnTo>
                  <a:cubicBezTo>
                    <a:pt x="5074" y="1"/>
                    <a:pt x="5191" y="1"/>
                    <a:pt x="5289" y="59"/>
                  </a:cubicBezTo>
                  <a:lnTo>
                    <a:pt x="11766" y="3825"/>
                  </a:lnTo>
                  <a:cubicBezTo>
                    <a:pt x="11825" y="3864"/>
                    <a:pt x="11864" y="3923"/>
                    <a:pt x="11864" y="3981"/>
                  </a:cubicBezTo>
                  <a:cubicBezTo>
                    <a:pt x="11864" y="4040"/>
                    <a:pt x="11825" y="4059"/>
                    <a:pt x="11766" y="40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6861875" y="2105550"/>
              <a:ext cx="97575" cy="58075"/>
            </a:xfrm>
            <a:custGeom>
              <a:rect b="b" l="l" r="r" t="t"/>
              <a:pathLst>
                <a:path extrusionOk="0" h="2323" w="3903">
                  <a:moveTo>
                    <a:pt x="3844" y="1522"/>
                  </a:moveTo>
                  <a:lnTo>
                    <a:pt x="2478" y="2263"/>
                  </a:lnTo>
                  <a:cubicBezTo>
                    <a:pt x="2381" y="2322"/>
                    <a:pt x="2264" y="2322"/>
                    <a:pt x="2147" y="2263"/>
                  </a:cubicBezTo>
                  <a:lnTo>
                    <a:pt x="79" y="1073"/>
                  </a:lnTo>
                  <a:cubicBezTo>
                    <a:pt x="39" y="1034"/>
                    <a:pt x="0" y="995"/>
                    <a:pt x="0" y="937"/>
                  </a:cubicBezTo>
                  <a:cubicBezTo>
                    <a:pt x="0" y="898"/>
                    <a:pt x="39" y="839"/>
                    <a:pt x="79" y="820"/>
                  </a:cubicBezTo>
                  <a:lnTo>
                    <a:pt x="1444" y="59"/>
                  </a:lnTo>
                  <a:cubicBezTo>
                    <a:pt x="1542" y="0"/>
                    <a:pt x="1659" y="0"/>
                    <a:pt x="1776" y="59"/>
                  </a:cubicBezTo>
                  <a:lnTo>
                    <a:pt x="3844" y="1268"/>
                  </a:lnTo>
                  <a:cubicBezTo>
                    <a:pt x="3883" y="1288"/>
                    <a:pt x="3903" y="1346"/>
                    <a:pt x="3903" y="1385"/>
                  </a:cubicBezTo>
                  <a:cubicBezTo>
                    <a:pt x="3903" y="1444"/>
                    <a:pt x="3883" y="1483"/>
                    <a:pt x="3844" y="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6927725" y="1874825"/>
              <a:ext cx="201000" cy="247325"/>
            </a:xfrm>
            <a:custGeom>
              <a:rect b="b" l="l" r="r" t="t"/>
              <a:pathLst>
                <a:path extrusionOk="0" h="9893" w="8040">
                  <a:moveTo>
                    <a:pt x="1191" y="1132"/>
                  </a:moveTo>
                  <a:lnTo>
                    <a:pt x="1" y="5736"/>
                  </a:lnTo>
                  <a:cubicBezTo>
                    <a:pt x="1" y="5854"/>
                    <a:pt x="59" y="5951"/>
                    <a:pt x="157" y="6010"/>
                  </a:cubicBezTo>
                  <a:lnTo>
                    <a:pt x="6557" y="9893"/>
                  </a:lnTo>
                  <a:cubicBezTo>
                    <a:pt x="6654" y="9873"/>
                    <a:pt x="6791" y="9853"/>
                    <a:pt x="6849" y="9658"/>
                  </a:cubicBezTo>
                  <a:lnTo>
                    <a:pt x="8039" y="4156"/>
                  </a:lnTo>
                  <a:cubicBezTo>
                    <a:pt x="8039" y="3961"/>
                    <a:pt x="8000" y="3824"/>
                    <a:pt x="7825" y="3727"/>
                  </a:cubicBezTo>
                  <a:lnTo>
                    <a:pt x="1640" y="137"/>
                  </a:lnTo>
                  <a:cubicBezTo>
                    <a:pt x="1425" y="0"/>
                    <a:pt x="1249" y="39"/>
                    <a:pt x="1152" y="117"/>
                  </a:cubicBezTo>
                  <a:lnTo>
                    <a:pt x="1152" y="956"/>
                  </a:lnTo>
                  <a:cubicBezTo>
                    <a:pt x="1152" y="1015"/>
                    <a:pt x="1171" y="1073"/>
                    <a:pt x="1191" y="11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6922850" y="1876275"/>
              <a:ext cx="202450" cy="247350"/>
            </a:xfrm>
            <a:custGeom>
              <a:rect b="b" l="l" r="r" t="t"/>
              <a:pathLst>
                <a:path extrusionOk="0" h="9894" w="8098">
                  <a:moveTo>
                    <a:pt x="6869" y="9678"/>
                  </a:moveTo>
                  <a:lnTo>
                    <a:pt x="8078" y="4079"/>
                  </a:lnTo>
                  <a:cubicBezTo>
                    <a:pt x="8098" y="3961"/>
                    <a:pt x="8020" y="3864"/>
                    <a:pt x="7922" y="3805"/>
                  </a:cubicBezTo>
                  <a:lnTo>
                    <a:pt x="1483" y="59"/>
                  </a:lnTo>
                  <a:cubicBezTo>
                    <a:pt x="1366" y="1"/>
                    <a:pt x="1269" y="79"/>
                    <a:pt x="1249" y="196"/>
                  </a:cubicBezTo>
                  <a:lnTo>
                    <a:pt x="39" y="5757"/>
                  </a:lnTo>
                  <a:cubicBezTo>
                    <a:pt x="0" y="5893"/>
                    <a:pt x="78" y="5991"/>
                    <a:pt x="176" y="6049"/>
                  </a:cubicBezTo>
                  <a:lnTo>
                    <a:pt x="6654" y="9815"/>
                  </a:lnTo>
                  <a:cubicBezTo>
                    <a:pt x="6771" y="9893"/>
                    <a:pt x="6849" y="9815"/>
                    <a:pt x="6869" y="9698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6867250" y="2141625"/>
              <a:ext cx="30250" cy="17600"/>
            </a:xfrm>
            <a:custGeom>
              <a:rect b="b" l="l" r="r" t="t"/>
              <a:pathLst>
                <a:path extrusionOk="0" h="704" w="1210">
                  <a:moveTo>
                    <a:pt x="1210" y="586"/>
                  </a:moveTo>
                  <a:lnTo>
                    <a:pt x="1034" y="703"/>
                  </a:lnTo>
                  <a:lnTo>
                    <a:pt x="0" y="99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7"/>
            <p:cNvSpPr/>
            <p:nvPr/>
          </p:nvSpPr>
          <p:spPr>
            <a:xfrm>
              <a:off x="6951625" y="2045050"/>
              <a:ext cx="110275" cy="64900"/>
            </a:xfrm>
            <a:custGeom>
              <a:rect b="b" l="l" r="r" t="t"/>
              <a:pathLst>
                <a:path extrusionOk="0" h="2596" w="4411">
                  <a:moveTo>
                    <a:pt x="4410" y="2440"/>
                  </a:moveTo>
                  <a:lnTo>
                    <a:pt x="4157" y="2576"/>
                  </a:lnTo>
                  <a:cubicBezTo>
                    <a:pt x="4098" y="2596"/>
                    <a:pt x="4020" y="2596"/>
                    <a:pt x="3962" y="2576"/>
                  </a:cubicBezTo>
                  <a:lnTo>
                    <a:pt x="59" y="274"/>
                  </a:lnTo>
                  <a:cubicBezTo>
                    <a:pt x="20" y="254"/>
                    <a:pt x="1" y="215"/>
                    <a:pt x="1" y="196"/>
                  </a:cubicBezTo>
                  <a:cubicBezTo>
                    <a:pt x="1" y="157"/>
                    <a:pt x="20" y="118"/>
                    <a:pt x="59" y="98"/>
                  </a:cubicBezTo>
                  <a:lnTo>
                    <a:pt x="235" y="1"/>
                  </a:lnTo>
                  <a:lnTo>
                    <a:pt x="4410" y="24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7"/>
            <p:cNvSpPr/>
            <p:nvPr/>
          </p:nvSpPr>
          <p:spPr>
            <a:xfrm>
              <a:off x="6953575" y="2046025"/>
              <a:ext cx="107350" cy="63450"/>
            </a:xfrm>
            <a:custGeom>
              <a:rect b="b" l="l" r="r" t="t"/>
              <a:pathLst>
                <a:path extrusionOk="0" h="2538" w="4294">
                  <a:moveTo>
                    <a:pt x="4293" y="2362"/>
                  </a:moveTo>
                  <a:lnTo>
                    <a:pt x="4059" y="2498"/>
                  </a:lnTo>
                  <a:cubicBezTo>
                    <a:pt x="4001" y="2518"/>
                    <a:pt x="3942" y="2537"/>
                    <a:pt x="3884" y="2498"/>
                  </a:cubicBezTo>
                  <a:lnTo>
                    <a:pt x="59" y="254"/>
                  </a:lnTo>
                  <a:cubicBezTo>
                    <a:pt x="20" y="235"/>
                    <a:pt x="1" y="196"/>
                    <a:pt x="1" y="176"/>
                  </a:cubicBezTo>
                  <a:cubicBezTo>
                    <a:pt x="1" y="137"/>
                    <a:pt x="20" y="98"/>
                    <a:pt x="59" y="98"/>
                  </a:cubicBezTo>
                  <a:lnTo>
                    <a:pt x="215" y="1"/>
                  </a:lnTo>
                  <a:lnTo>
                    <a:pt x="4293" y="23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7"/>
            <p:cNvSpPr/>
            <p:nvPr/>
          </p:nvSpPr>
          <p:spPr>
            <a:xfrm>
              <a:off x="6864800" y="2107000"/>
              <a:ext cx="91725" cy="55150"/>
            </a:xfrm>
            <a:custGeom>
              <a:rect b="b" l="l" r="r" t="t"/>
              <a:pathLst>
                <a:path extrusionOk="0" h="2206" w="3669">
                  <a:moveTo>
                    <a:pt x="3610" y="1445"/>
                  </a:moveTo>
                  <a:lnTo>
                    <a:pt x="2342" y="2147"/>
                  </a:lnTo>
                  <a:cubicBezTo>
                    <a:pt x="2244" y="2205"/>
                    <a:pt x="2127" y="2205"/>
                    <a:pt x="2030" y="2147"/>
                  </a:cubicBezTo>
                  <a:lnTo>
                    <a:pt x="79" y="1015"/>
                  </a:lnTo>
                  <a:cubicBezTo>
                    <a:pt x="20" y="976"/>
                    <a:pt x="1" y="937"/>
                    <a:pt x="1" y="898"/>
                  </a:cubicBezTo>
                  <a:cubicBezTo>
                    <a:pt x="1" y="840"/>
                    <a:pt x="20" y="801"/>
                    <a:pt x="79" y="781"/>
                  </a:cubicBezTo>
                  <a:lnTo>
                    <a:pt x="1347" y="59"/>
                  </a:lnTo>
                  <a:cubicBezTo>
                    <a:pt x="1444" y="1"/>
                    <a:pt x="1561" y="1"/>
                    <a:pt x="1659" y="59"/>
                  </a:cubicBezTo>
                  <a:lnTo>
                    <a:pt x="3610" y="1191"/>
                  </a:lnTo>
                  <a:cubicBezTo>
                    <a:pt x="3649" y="1230"/>
                    <a:pt x="3669" y="1269"/>
                    <a:pt x="3669" y="1308"/>
                  </a:cubicBezTo>
                  <a:cubicBezTo>
                    <a:pt x="3669" y="1366"/>
                    <a:pt x="3649" y="1405"/>
                    <a:pt x="3610" y="14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7"/>
            <p:cNvSpPr/>
            <p:nvPr/>
          </p:nvSpPr>
          <p:spPr>
            <a:xfrm>
              <a:off x="6885300" y="2052375"/>
              <a:ext cx="25875" cy="15150"/>
            </a:xfrm>
            <a:custGeom>
              <a:rect b="b" l="l" r="r" t="t"/>
              <a:pathLst>
                <a:path extrusionOk="0" h="606" w="1035">
                  <a:moveTo>
                    <a:pt x="741" y="20"/>
                  </a:moveTo>
                  <a:cubicBezTo>
                    <a:pt x="839" y="78"/>
                    <a:pt x="917" y="137"/>
                    <a:pt x="1015" y="176"/>
                  </a:cubicBezTo>
                  <a:cubicBezTo>
                    <a:pt x="1015" y="176"/>
                    <a:pt x="1034" y="195"/>
                    <a:pt x="1034" y="215"/>
                  </a:cubicBezTo>
                  <a:cubicBezTo>
                    <a:pt x="1034" y="215"/>
                    <a:pt x="1015" y="234"/>
                    <a:pt x="1015" y="234"/>
                  </a:cubicBezTo>
                  <a:cubicBezTo>
                    <a:pt x="898" y="313"/>
                    <a:pt x="488" y="527"/>
                    <a:pt x="371" y="605"/>
                  </a:cubicBezTo>
                  <a:cubicBezTo>
                    <a:pt x="332" y="605"/>
                    <a:pt x="312" y="605"/>
                    <a:pt x="293" y="605"/>
                  </a:cubicBezTo>
                  <a:cubicBezTo>
                    <a:pt x="195" y="547"/>
                    <a:pt x="98" y="488"/>
                    <a:pt x="20" y="449"/>
                  </a:cubicBezTo>
                  <a:cubicBezTo>
                    <a:pt x="0" y="430"/>
                    <a:pt x="0" y="430"/>
                    <a:pt x="0" y="410"/>
                  </a:cubicBezTo>
                  <a:cubicBezTo>
                    <a:pt x="0" y="410"/>
                    <a:pt x="0" y="391"/>
                    <a:pt x="20" y="391"/>
                  </a:cubicBezTo>
                  <a:cubicBezTo>
                    <a:pt x="137" y="313"/>
                    <a:pt x="527" y="98"/>
                    <a:pt x="663" y="20"/>
                  </a:cubicBezTo>
                  <a:cubicBezTo>
                    <a:pt x="683" y="0"/>
                    <a:pt x="722" y="0"/>
                    <a:pt x="74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7"/>
            <p:cNvSpPr/>
            <p:nvPr/>
          </p:nvSpPr>
          <p:spPr>
            <a:xfrm>
              <a:off x="6904300" y="2047000"/>
              <a:ext cx="16125" cy="10275"/>
            </a:xfrm>
            <a:custGeom>
              <a:rect b="b" l="l" r="r" t="t"/>
              <a:pathLst>
                <a:path extrusionOk="0" h="411" w="645">
                  <a:moveTo>
                    <a:pt x="372" y="20"/>
                  </a:moveTo>
                  <a:cubicBezTo>
                    <a:pt x="450" y="79"/>
                    <a:pt x="547" y="137"/>
                    <a:pt x="625" y="176"/>
                  </a:cubicBezTo>
                  <a:cubicBezTo>
                    <a:pt x="645" y="196"/>
                    <a:pt x="645" y="196"/>
                    <a:pt x="645" y="215"/>
                  </a:cubicBezTo>
                  <a:cubicBezTo>
                    <a:pt x="645" y="215"/>
                    <a:pt x="645" y="235"/>
                    <a:pt x="625" y="235"/>
                  </a:cubicBezTo>
                  <a:cubicBezTo>
                    <a:pt x="508" y="313"/>
                    <a:pt x="489" y="313"/>
                    <a:pt x="352" y="391"/>
                  </a:cubicBezTo>
                  <a:cubicBezTo>
                    <a:pt x="333" y="410"/>
                    <a:pt x="313" y="410"/>
                    <a:pt x="274" y="391"/>
                  </a:cubicBezTo>
                  <a:cubicBezTo>
                    <a:pt x="196" y="332"/>
                    <a:pt x="99" y="293"/>
                    <a:pt x="20" y="235"/>
                  </a:cubicBezTo>
                  <a:cubicBezTo>
                    <a:pt x="1" y="235"/>
                    <a:pt x="1" y="215"/>
                    <a:pt x="1" y="196"/>
                  </a:cubicBezTo>
                  <a:cubicBezTo>
                    <a:pt x="1" y="196"/>
                    <a:pt x="1" y="176"/>
                    <a:pt x="20" y="176"/>
                  </a:cubicBezTo>
                  <a:cubicBezTo>
                    <a:pt x="138" y="98"/>
                    <a:pt x="157" y="98"/>
                    <a:pt x="294" y="20"/>
                  </a:cubicBezTo>
                  <a:cubicBezTo>
                    <a:pt x="313" y="1"/>
                    <a:pt x="333" y="1"/>
                    <a:pt x="37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7"/>
            <p:cNvSpPr/>
            <p:nvPr/>
          </p:nvSpPr>
          <p:spPr>
            <a:xfrm>
              <a:off x="6913575" y="2052850"/>
              <a:ext cx="25400" cy="15150"/>
            </a:xfrm>
            <a:custGeom>
              <a:rect b="b" l="l" r="r" t="t"/>
              <a:pathLst>
                <a:path extrusionOk="0" h="606" w="1016">
                  <a:moveTo>
                    <a:pt x="371" y="1"/>
                  </a:moveTo>
                  <a:cubicBezTo>
                    <a:pt x="449" y="59"/>
                    <a:pt x="918" y="333"/>
                    <a:pt x="1015" y="391"/>
                  </a:cubicBezTo>
                  <a:cubicBezTo>
                    <a:pt x="1015" y="391"/>
                    <a:pt x="1015" y="391"/>
                    <a:pt x="1015" y="411"/>
                  </a:cubicBezTo>
                  <a:cubicBezTo>
                    <a:pt x="1015" y="430"/>
                    <a:pt x="1015" y="430"/>
                    <a:pt x="1015" y="430"/>
                  </a:cubicBezTo>
                  <a:cubicBezTo>
                    <a:pt x="879" y="508"/>
                    <a:pt x="859" y="508"/>
                    <a:pt x="742" y="586"/>
                  </a:cubicBezTo>
                  <a:cubicBezTo>
                    <a:pt x="703" y="606"/>
                    <a:pt x="684" y="606"/>
                    <a:pt x="664" y="586"/>
                  </a:cubicBezTo>
                  <a:cubicBezTo>
                    <a:pt x="567" y="528"/>
                    <a:pt x="98" y="274"/>
                    <a:pt x="20" y="215"/>
                  </a:cubicBezTo>
                  <a:cubicBezTo>
                    <a:pt x="1" y="215"/>
                    <a:pt x="1" y="196"/>
                    <a:pt x="1" y="196"/>
                  </a:cubicBezTo>
                  <a:cubicBezTo>
                    <a:pt x="1" y="176"/>
                    <a:pt x="1" y="157"/>
                    <a:pt x="20" y="157"/>
                  </a:cubicBezTo>
                  <a:cubicBezTo>
                    <a:pt x="137" y="98"/>
                    <a:pt x="157" y="79"/>
                    <a:pt x="293" y="1"/>
                  </a:cubicBezTo>
                  <a:cubicBezTo>
                    <a:pt x="313" y="1"/>
                    <a:pt x="332" y="1"/>
                    <a:pt x="37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7"/>
            <p:cNvSpPr/>
            <p:nvPr/>
          </p:nvSpPr>
          <p:spPr>
            <a:xfrm>
              <a:off x="6932125" y="20636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59"/>
                    <a:pt x="546" y="117"/>
                    <a:pt x="644" y="176"/>
                  </a:cubicBezTo>
                  <a:cubicBezTo>
                    <a:pt x="644" y="176"/>
                    <a:pt x="644" y="195"/>
                    <a:pt x="644" y="195"/>
                  </a:cubicBezTo>
                  <a:cubicBezTo>
                    <a:pt x="644" y="215"/>
                    <a:pt x="644" y="215"/>
                    <a:pt x="644" y="215"/>
                  </a:cubicBezTo>
                  <a:cubicBezTo>
                    <a:pt x="507" y="293"/>
                    <a:pt x="488" y="293"/>
                    <a:pt x="371" y="371"/>
                  </a:cubicBezTo>
                  <a:cubicBezTo>
                    <a:pt x="351" y="390"/>
                    <a:pt x="312" y="390"/>
                    <a:pt x="293" y="371"/>
                  </a:cubicBezTo>
                  <a:cubicBezTo>
                    <a:pt x="195" y="332"/>
                    <a:pt x="117" y="273"/>
                    <a:pt x="20" y="215"/>
                  </a:cubicBezTo>
                  <a:cubicBezTo>
                    <a:pt x="20" y="215"/>
                    <a:pt x="0" y="195"/>
                    <a:pt x="0" y="195"/>
                  </a:cubicBezTo>
                  <a:cubicBezTo>
                    <a:pt x="0" y="176"/>
                    <a:pt x="0" y="176"/>
                    <a:pt x="20" y="156"/>
                  </a:cubicBezTo>
                  <a:cubicBezTo>
                    <a:pt x="137" y="98"/>
                    <a:pt x="156" y="78"/>
                    <a:pt x="293" y="20"/>
                  </a:cubicBezTo>
                  <a:cubicBezTo>
                    <a:pt x="312" y="0"/>
                    <a:pt x="351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7"/>
            <p:cNvSpPr/>
            <p:nvPr/>
          </p:nvSpPr>
          <p:spPr>
            <a:xfrm>
              <a:off x="6941375" y="2068950"/>
              <a:ext cx="16625" cy="9775"/>
            </a:xfrm>
            <a:custGeom>
              <a:rect b="b" l="l" r="r" t="t"/>
              <a:pathLst>
                <a:path extrusionOk="0" h="391" w="665">
                  <a:moveTo>
                    <a:pt x="372" y="20"/>
                  </a:moveTo>
                  <a:cubicBezTo>
                    <a:pt x="469" y="59"/>
                    <a:pt x="547" y="118"/>
                    <a:pt x="645" y="176"/>
                  </a:cubicBezTo>
                  <a:cubicBezTo>
                    <a:pt x="645" y="176"/>
                    <a:pt x="664" y="196"/>
                    <a:pt x="664" y="196"/>
                  </a:cubicBezTo>
                  <a:cubicBezTo>
                    <a:pt x="664" y="215"/>
                    <a:pt x="645" y="215"/>
                    <a:pt x="645" y="235"/>
                  </a:cubicBezTo>
                  <a:cubicBezTo>
                    <a:pt x="508" y="293"/>
                    <a:pt x="489" y="313"/>
                    <a:pt x="372" y="371"/>
                  </a:cubicBezTo>
                  <a:cubicBezTo>
                    <a:pt x="352" y="391"/>
                    <a:pt x="313" y="391"/>
                    <a:pt x="294" y="371"/>
                  </a:cubicBezTo>
                  <a:cubicBezTo>
                    <a:pt x="196" y="332"/>
                    <a:pt x="118" y="274"/>
                    <a:pt x="20" y="215"/>
                  </a:cubicBezTo>
                  <a:cubicBezTo>
                    <a:pt x="20" y="215"/>
                    <a:pt x="1" y="215"/>
                    <a:pt x="1" y="196"/>
                  </a:cubicBezTo>
                  <a:cubicBezTo>
                    <a:pt x="1" y="176"/>
                    <a:pt x="1" y="176"/>
                    <a:pt x="20" y="176"/>
                  </a:cubicBezTo>
                  <a:cubicBezTo>
                    <a:pt x="137" y="98"/>
                    <a:pt x="157" y="98"/>
                    <a:pt x="294" y="20"/>
                  </a:cubicBezTo>
                  <a:cubicBezTo>
                    <a:pt x="313" y="1"/>
                    <a:pt x="352" y="1"/>
                    <a:pt x="37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7"/>
            <p:cNvSpPr/>
            <p:nvPr/>
          </p:nvSpPr>
          <p:spPr>
            <a:xfrm>
              <a:off x="6950650" y="2074325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371" y="20"/>
                  </a:moveTo>
                  <a:cubicBezTo>
                    <a:pt x="469" y="78"/>
                    <a:pt x="547" y="117"/>
                    <a:pt x="644" y="176"/>
                  </a:cubicBezTo>
                  <a:cubicBezTo>
                    <a:pt x="644" y="176"/>
                    <a:pt x="664" y="195"/>
                    <a:pt x="664" y="195"/>
                  </a:cubicBezTo>
                  <a:cubicBezTo>
                    <a:pt x="664" y="215"/>
                    <a:pt x="664" y="234"/>
                    <a:pt x="644" y="234"/>
                  </a:cubicBezTo>
                  <a:cubicBezTo>
                    <a:pt x="508" y="293"/>
                    <a:pt x="508" y="313"/>
                    <a:pt x="371" y="391"/>
                  </a:cubicBezTo>
                  <a:cubicBezTo>
                    <a:pt x="352" y="391"/>
                    <a:pt x="313" y="391"/>
                    <a:pt x="293" y="391"/>
                  </a:cubicBezTo>
                  <a:cubicBezTo>
                    <a:pt x="196" y="332"/>
                    <a:pt x="118" y="274"/>
                    <a:pt x="20" y="234"/>
                  </a:cubicBezTo>
                  <a:cubicBezTo>
                    <a:pt x="20" y="215"/>
                    <a:pt x="1" y="215"/>
                    <a:pt x="1" y="195"/>
                  </a:cubicBezTo>
                  <a:cubicBezTo>
                    <a:pt x="1" y="195"/>
                    <a:pt x="20" y="176"/>
                    <a:pt x="20" y="176"/>
                  </a:cubicBezTo>
                  <a:cubicBezTo>
                    <a:pt x="157" y="98"/>
                    <a:pt x="157" y="98"/>
                    <a:pt x="293" y="20"/>
                  </a:cubicBezTo>
                  <a:cubicBezTo>
                    <a:pt x="313" y="0"/>
                    <a:pt x="352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7"/>
            <p:cNvSpPr/>
            <p:nvPr/>
          </p:nvSpPr>
          <p:spPr>
            <a:xfrm>
              <a:off x="6960400" y="2079675"/>
              <a:ext cx="16125" cy="9800"/>
            </a:xfrm>
            <a:custGeom>
              <a:rect b="b" l="l" r="r" t="t"/>
              <a:pathLst>
                <a:path extrusionOk="0" h="392" w="645">
                  <a:moveTo>
                    <a:pt x="352" y="20"/>
                  </a:moveTo>
                  <a:cubicBezTo>
                    <a:pt x="450" y="79"/>
                    <a:pt x="528" y="138"/>
                    <a:pt x="625" y="177"/>
                  </a:cubicBezTo>
                  <a:cubicBezTo>
                    <a:pt x="645" y="177"/>
                    <a:pt x="645" y="196"/>
                    <a:pt x="645" y="216"/>
                  </a:cubicBezTo>
                  <a:cubicBezTo>
                    <a:pt x="645" y="216"/>
                    <a:pt x="645" y="235"/>
                    <a:pt x="625" y="235"/>
                  </a:cubicBezTo>
                  <a:cubicBezTo>
                    <a:pt x="508" y="313"/>
                    <a:pt x="489" y="313"/>
                    <a:pt x="352" y="391"/>
                  </a:cubicBezTo>
                  <a:cubicBezTo>
                    <a:pt x="333" y="391"/>
                    <a:pt x="294" y="391"/>
                    <a:pt x="274" y="391"/>
                  </a:cubicBezTo>
                  <a:cubicBezTo>
                    <a:pt x="196" y="333"/>
                    <a:pt x="98" y="274"/>
                    <a:pt x="1" y="235"/>
                  </a:cubicBezTo>
                  <a:cubicBezTo>
                    <a:pt x="1" y="216"/>
                    <a:pt x="1" y="216"/>
                    <a:pt x="1" y="196"/>
                  </a:cubicBezTo>
                  <a:cubicBezTo>
                    <a:pt x="1" y="196"/>
                    <a:pt x="1" y="177"/>
                    <a:pt x="1" y="177"/>
                  </a:cubicBezTo>
                  <a:cubicBezTo>
                    <a:pt x="137" y="99"/>
                    <a:pt x="157" y="99"/>
                    <a:pt x="274" y="20"/>
                  </a:cubicBezTo>
                  <a:cubicBezTo>
                    <a:pt x="313" y="1"/>
                    <a:pt x="333" y="1"/>
                    <a:pt x="35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7"/>
            <p:cNvSpPr/>
            <p:nvPr/>
          </p:nvSpPr>
          <p:spPr>
            <a:xfrm>
              <a:off x="6969675" y="2085050"/>
              <a:ext cx="16125" cy="10275"/>
            </a:xfrm>
            <a:custGeom>
              <a:rect b="b" l="l" r="r" t="t"/>
              <a:pathLst>
                <a:path extrusionOk="0" h="411" w="645">
                  <a:moveTo>
                    <a:pt x="352" y="20"/>
                  </a:moveTo>
                  <a:cubicBezTo>
                    <a:pt x="449" y="79"/>
                    <a:pt x="547" y="137"/>
                    <a:pt x="625" y="176"/>
                  </a:cubicBezTo>
                  <a:cubicBezTo>
                    <a:pt x="644" y="196"/>
                    <a:pt x="644" y="196"/>
                    <a:pt x="644" y="215"/>
                  </a:cubicBezTo>
                  <a:cubicBezTo>
                    <a:pt x="644" y="215"/>
                    <a:pt x="644" y="235"/>
                    <a:pt x="625" y="235"/>
                  </a:cubicBezTo>
                  <a:cubicBezTo>
                    <a:pt x="508" y="313"/>
                    <a:pt x="488" y="313"/>
                    <a:pt x="352" y="391"/>
                  </a:cubicBezTo>
                  <a:cubicBezTo>
                    <a:pt x="332" y="410"/>
                    <a:pt x="313" y="410"/>
                    <a:pt x="274" y="391"/>
                  </a:cubicBezTo>
                  <a:cubicBezTo>
                    <a:pt x="196" y="332"/>
                    <a:pt x="98" y="293"/>
                    <a:pt x="20" y="235"/>
                  </a:cubicBezTo>
                  <a:cubicBezTo>
                    <a:pt x="1" y="235"/>
                    <a:pt x="1" y="215"/>
                    <a:pt x="1" y="196"/>
                  </a:cubicBezTo>
                  <a:cubicBezTo>
                    <a:pt x="1" y="196"/>
                    <a:pt x="1" y="176"/>
                    <a:pt x="1" y="176"/>
                  </a:cubicBezTo>
                  <a:cubicBezTo>
                    <a:pt x="137" y="98"/>
                    <a:pt x="157" y="98"/>
                    <a:pt x="274" y="20"/>
                  </a:cubicBezTo>
                  <a:cubicBezTo>
                    <a:pt x="313" y="1"/>
                    <a:pt x="332" y="1"/>
                    <a:pt x="35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7"/>
            <p:cNvSpPr/>
            <p:nvPr/>
          </p:nvSpPr>
          <p:spPr>
            <a:xfrm>
              <a:off x="6978950" y="20909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1"/>
                  </a:moveTo>
                  <a:cubicBezTo>
                    <a:pt x="449" y="59"/>
                    <a:pt x="547" y="118"/>
                    <a:pt x="625" y="157"/>
                  </a:cubicBezTo>
                  <a:cubicBezTo>
                    <a:pt x="644" y="176"/>
                    <a:pt x="644" y="176"/>
                    <a:pt x="644" y="196"/>
                  </a:cubicBezTo>
                  <a:cubicBezTo>
                    <a:pt x="644" y="196"/>
                    <a:pt x="644" y="215"/>
                    <a:pt x="625" y="215"/>
                  </a:cubicBezTo>
                  <a:cubicBezTo>
                    <a:pt x="508" y="293"/>
                    <a:pt x="488" y="293"/>
                    <a:pt x="371" y="371"/>
                  </a:cubicBezTo>
                  <a:cubicBezTo>
                    <a:pt x="332" y="391"/>
                    <a:pt x="312" y="391"/>
                    <a:pt x="293" y="371"/>
                  </a:cubicBezTo>
                  <a:cubicBezTo>
                    <a:pt x="195" y="313"/>
                    <a:pt x="98" y="274"/>
                    <a:pt x="20" y="215"/>
                  </a:cubicBezTo>
                  <a:cubicBezTo>
                    <a:pt x="0" y="215"/>
                    <a:pt x="0" y="196"/>
                    <a:pt x="0" y="196"/>
                  </a:cubicBezTo>
                  <a:cubicBezTo>
                    <a:pt x="0" y="176"/>
                    <a:pt x="0" y="157"/>
                    <a:pt x="20" y="157"/>
                  </a:cubicBezTo>
                  <a:cubicBezTo>
                    <a:pt x="137" y="98"/>
                    <a:pt x="156" y="79"/>
                    <a:pt x="293" y="1"/>
                  </a:cubicBezTo>
                  <a:cubicBezTo>
                    <a:pt x="312" y="1"/>
                    <a:pt x="332" y="1"/>
                    <a:pt x="37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7"/>
            <p:cNvSpPr/>
            <p:nvPr/>
          </p:nvSpPr>
          <p:spPr>
            <a:xfrm>
              <a:off x="6988225" y="2096275"/>
              <a:ext cx="16100" cy="9775"/>
            </a:xfrm>
            <a:custGeom>
              <a:rect b="b" l="l" r="r" t="t"/>
              <a:pathLst>
                <a:path extrusionOk="0" h="391" w="644">
                  <a:moveTo>
                    <a:pt x="371" y="20"/>
                  </a:moveTo>
                  <a:cubicBezTo>
                    <a:pt x="449" y="59"/>
                    <a:pt x="546" y="117"/>
                    <a:pt x="624" y="176"/>
                  </a:cubicBezTo>
                  <a:cubicBezTo>
                    <a:pt x="644" y="176"/>
                    <a:pt x="644" y="196"/>
                    <a:pt x="644" y="196"/>
                  </a:cubicBezTo>
                  <a:cubicBezTo>
                    <a:pt x="644" y="215"/>
                    <a:pt x="644" y="215"/>
                    <a:pt x="624" y="215"/>
                  </a:cubicBezTo>
                  <a:cubicBezTo>
                    <a:pt x="507" y="293"/>
                    <a:pt x="488" y="293"/>
                    <a:pt x="371" y="371"/>
                  </a:cubicBezTo>
                  <a:cubicBezTo>
                    <a:pt x="332" y="391"/>
                    <a:pt x="312" y="391"/>
                    <a:pt x="293" y="371"/>
                  </a:cubicBezTo>
                  <a:cubicBezTo>
                    <a:pt x="195" y="332"/>
                    <a:pt x="98" y="274"/>
                    <a:pt x="20" y="215"/>
                  </a:cubicBezTo>
                  <a:cubicBezTo>
                    <a:pt x="0" y="215"/>
                    <a:pt x="0" y="196"/>
                    <a:pt x="0" y="196"/>
                  </a:cubicBezTo>
                  <a:cubicBezTo>
                    <a:pt x="0" y="176"/>
                    <a:pt x="0" y="176"/>
                    <a:pt x="20" y="156"/>
                  </a:cubicBezTo>
                  <a:cubicBezTo>
                    <a:pt x="137" y="98"/>
                    <a:pt x="156" y="78"/>
                    <a:pt x="293" y="20"/>
                  </a:cubicBezTo>
                  <a:cubicBezTo>
                    <a:pt x="312" y="0"/>
                    <a:pt x="332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7"/>
            <p:cNvSpPr/>
            <p:nvPr/>
          </p:nvSpPr>
          <p:spPr>
            <a:xfrm>
              <a:off x="6997475" y="21016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50" y="59"/>
                    <a:pt x="547" y="117"/>
                    <a:pt x="645" y="176"/>
                  </a:cubicBezTo>
                  <a:cubicBezTo>
                    <a:pt x="645" y="176"/>
                    <a:pt x="645" y="195"/>
                    <a:pt x="645" y="195"/>
                  </a:cubicBezTo>
                  <a:cubicBezTo>
                    <a:pt x="645" y="215"/>
                    <a:pt x="645" y="215"/>
                    <a:pt x="645" y="234"/>
                  </a:cubicBezTo>
                  <a:cubicBezTo>
                    <a:pt x="508" y="293"/>
                    <a:pt x="489" y="312"/>
                    <a:pt x="371" y="371"/>
                  </a:cubicBezTo>
                  <a:cubicBezTo>
                    <a:pt x="352" y="390"/>
                    <a:pt x="313" y="390"/>
                    <a:pt x="293" y="371"/>
                  </a:cubicBezTo>
                  <a:cubicBezTo>
                    <a:pt x="196" y="332"/>
                    <a:pt x="118" y="273"/>
                    <a:pt x="20" y="215"/>
                  </a:cubicBezTo>
                  <a:cubicBezTo>
                    <a:pt x="20" y="215"/>
                    <a:pt x="1" y="195"/>
                    <a:pt x="1" y="195"/>
                  </a:cubicBezTo>
                  <a:cubicBezTo>
                    <a:pt x="1" y="176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0"/>
                    <a:pt x="352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7"/>
            <p:cNvSpPr/>
            <p:nvPr/>
          </p:nvSpPr>
          <p:spPr>
            <a:xfrm>
              <a:off x="7006750" y="2107000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371" y="20"/>
                  </a:moveTo>
                  <a:cubicBezTo>
                    <a:pt x="449" y="79"/>
                    <a:pt x="547" y="118"/>
                    <a:pt x="644" y="176"/>
                  </a:cubicBezTo>
                  <a:cubicBezTo>
                    <a:pt x="644" y="176"/>
                    <a:pt x="664" y="196"/>
                    <a:pt x="664" y="196"/>
                  </a:cubicBezTo>
                  <a:cubicBezTo>
                    <a:pt x="664" y="215"/>
                    <a:pt x="644" y="215"/>
                    <a:pt x="644" y="235"/>
                  </a:cubicBezTo>
                  <a:cubicBezTo>
                    <a:pt x="508" y="293"/>
                    <a:pt x="488" y="313"/>
                    <a:pt x="371" y="371"/>
                  </a:cubicBezTo>
                  <a:cubicBezTo>
                    <a:pt x="352" y="391"/>
                    <a:pt x="313" y="391"/>
                    <a:pt x="293" y="371"/>
                  </a:cubicBezTo>
                  <a:cubicBezTo>
                    <a:pt x="196" y="332"/>
                    <a:pt x="118" y="274"/>
                    <a:pt x="20" y="215"/>
                  </a:cubicBezTo>
                  <a:cubicBezTo>
                    <a:pt x="20" y="215"/>
                    <a:pt x="0" y="215"/>
                    <a:pt x="0" y="196"/>
                  </a:cubicBezTo>
                  <a:cubicBezTo>
                    <a:pt x="0" y="176"/>
                    <a:pt x="20" y="176"/>
                    <a:pt x="20" y="176"/>
                  </a:cubicBezTo>
                  <a:cubicBezTo>
                    <a:pt x="157" y="98"/>
                    <a:pt x="157" y="98"/>
                    <a:pt x="293" y="20"/>
                  </a:cubicBezTo>
                  <a:cubicBezTo>
                    <a:pt x="313" y="1"/>
                    <a:pt x="352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7"/>
            <p:cNvSpPr/>
            <p:nvPr/>
          </p:nvSpPr>
          <p:spPr>
            <a:xfrm>
              <a:off x="7016025" y="2112375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371" y="20"/>
                  </a:moveTo>
                  <a:cubicBezTo>
                    <a:pt x="468" y="78"/>
                    <a:pt x="547" y="117"/>
                    <a:pt x="644" y="176"/>
                  </a:cubicBezTo>
                  <a:cubicBezTo>
                    <a:pt x="644" y="176"/>
                    <a:pt x="664" y="195"/>
                    <a:pt x="664" y="195"/>
                  </a:cubicBezTo>
                  <a:cubicBezTo>
                    <a:pt x="664" y="215"/>
                    <a:pt x="664" y="234"/>
                    <a:pt x="644" y="234"/>
                  </a:cubicBezTo>
                  <a:cubicBezTo>
                    <a:pt x="527" y="293"/>
                    <a:pt x="507" y="312"/>
                    <a:pt x="371" y="391"/>
                  </a:cubicBezTo>
                  <a:cubicBezTo>
                    <a:pt x="351" y="391"/>
                    <a:pt x="312" y="391"/>
                    <a:pt x="293" y="391"/>
                  </a:cubicBezTo>
                  <a:cubicBezTo>
                    <a:pt x="195" y="332"/>
                    <a:pt x="117" y="273"/>
                    <a:pt x="20" y="234"/>
                  </a:cubicBezTo>
                  <a:cubicBezTo>
                    <a:pt x="20" y="215"/>
                    <a:pt x="0" y="215"/>
                    <a:pt x="0" y="195"/>
                  </a:cubicBezTo>
                  <a:cubicBezTo>
                    <a:pt x="0" y="195"/>
                    <a:pt x="20" y="176"/>
                    <a:pt x="20" y="176"/>
                  </a:cubicBezTo>
                  <a:cubicBezTo>
                    <a:pt x="156" y="98"/>
                    <a:pt x="156" y="98"/>
                    <a:pt x="293" y="20"/>
                  </a:cubicBezTo>
                  <a:cubicBezTo>
                    <a:pt x="312" y="0"/>
                    <a:pt x="351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7"/>
            <p:cNvSpPr/>
            <p:nvPr/>
          </p:nvSpPr>
          <p:spPr>
            <a:xfrm>
              <a:off x="7025775" y="2117725"/>
              <a:ext cx="16125" cy="10275"/>
            </a:xfrm>
            <a:custGeom>
              <a:rect b="b" l="l" r="r" t="t"/>
              <a:pathLst>
                <a:path extrusionOk="0" h="411" w="645">
                  <a:moveTo>
                    <a:pt x="352" y="20"/>
                  </a:moveTo>
                  <a:cubicBezTo>
                    <a:pt x="449" y="79"/>
                    <a:pt x="527" y="137"/>
                    <a:pt x="625" y="177"/>
                  </a:cubicBezTo>
                  <a:cubicBezTo>
                    <a:pt x="644" y="196"/>
                    <a:pt x="644" y="196"/>
                    <a:pt x="644" y="216"/>
                  </a:cubicBezTo>
                  <a:cubicBezTo>
                    <a:pt x="644" y="216"/>
                    <a:pt x="644" y="235"/>
                    <a:pt x="625" y="235"/>
                  </a:cubicBezTo>
                  <a:cubicBezTo>
                    <a:pt x="508" y="313"/>
                    <a:pt x="488" y="313"/>
                    <a:pt x="352" y="391"/>
                  </a:cubicBezTo>
                  <a:cubicBezTo>
                    <a:pt x="332" y="411"/>
                    <a:pt x="293" y="411"/>
                    <a:pt x="274" y="391"/>
                  </a:cubicBezTo>
                  <a:cubicBezTo>
                    <a:pt x="196" y="333"/>
                    <a:pt x="98" y="294"/>
                    <a:pt x="0" y="235"/>
                  </a:cubicBezTo>
                  <a:cubicBezTo>
                    <a:pt x="0" y="235"/>
                    <a:pt x="0" y="216"/>
                    <a:pt x="0" y="196"/>
                  </a:cubicBezTo>
                  <a:cubicBezTo>
                    <a:pt x="0" y="196"/>
                    <a:pt x="0" y="177"/>
                    <a:pt x="0" y="177"/>
                  </a:cubicBezTo>
                  <a:cubicBezTo>
                    <a:pt x="137" y="98"/>
                    <a:pt x="157" y="98"/>
                    <a:pt x="274" y="20"/>
                  </a:cubicBezTo>
                  <a:cubicBezTo>
                    <a:pt x="313" y="1"/>
                    <a:pt x="332" y="1"/>
                    <a:pt x="35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7035050" y="2123600"/>
              <a:ext cx="16100" cy="9775"/>
            </a:xfrm>
            <a:custGeom>
              <a:rect b="b" l="l" r="r" t="t"/>
              <a:pathLst>
                <a:path extrusionOk="0" h="391" w="644">
                  <a:moveTo>
                    <a:pt x="351" y="0"/>
                  </a:moveTo>
                  <a:cubicBezTo>
                    <a:pt x="449" y="59"/>
                    <a:pt x="546" y="117"/>
                    <a:pt x="625" y="156"/>
                  </a:cubicBezTo>
                  <a:cubicBezTo>
                    <a:pt x="644" y="176"/>
                    <a:pt x="644" y="176"/>
                    <a:pt x="644" y="195"/>
                  </a:cubicBezTo>
                  <a:cubicBezTo>
                    <a:pt x="644" y="195"/>
                    <a:pt x="644" y="215"/>
                    <a:pt x="625" y="215"/>
                  </a:cubicBezTo>
                  <a:cubicBezTo>
                    <a:pt x="507" y="293"/>
                    <a:pt x="488" y="293"/>
                    <a:pt x="351" y="371"/>
                  </a:cubicBezTo>
                  <a:cubicBezTo>
                    <a:pt x="332" y="390"/>
                    <a:pt x="312" y="390"/>
                    <a:pt x="273" y="371"/>
                  </a:cubicBezTo>
                  <a:cubicBezTo>
                    <a:pt x="195" y="312"/>
                    <a:pt x="98" y="273"/>
                    <a:pt x="20" y="215"/>
                  </a:cubicBezTo>
                  <a:cubicBezTo>
                    <a:pt x="0" y="215"/>
                    <a:pt x="0" y="195"/>
                    <a:pt x="0" y="195"/>
                  </a:cubicBezTo>
                  <a:cubicBezTo>
                    <a:pt x="0" y="176"/>
                    <a:pt x="0" y="156"/>
                    <a:pt x="0" y="156"/>
                  </a:cubicBezTo>
                  <a:cubicBezTo>
                    <a:pt x="137" y="98"/>
                    <a:pt x="156" y="78"/>
                    <a:pt x="273" y="0"/>
                  </a:cubicBezTo>
                  <a:cubicBezTo>
                    <a:pt x="312" y="0"/>
                    <a:pt x="332" y="0"/>
                    <a:pt x="35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7044300" y="21289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2" y="20"/>
                  </a:moveTo>
                  <a:cubicBezTo>
                    <a:pt x="450" y="59"/>
                    <a:pt x="547" y="118"/>
                    <a:pt x="625" y="176"/>
                  </a:cubicBezTo>
                  <a:cubicBezTo>
                    <a:pt x="645" y="176"/>
                    <a:pt x="645" y="176"/>
                    <a:pt x="645" y="196"/>
                  </a:cubicBezTo>
                  <a:cubicBezTo>
                    <a:pt x="645" y="215"/>
                    <a:pt x="645" y="215"/>
                    <a:pt x="625" y="215"/>
                  </a:cubicBezTo>
                  <a:cubicBezTo>
                    <a:pt x="508" y="293"/>
                    <a:pt x="489" y="293"/>
                    <a:pt x="352" y="371"/>
                  </a:cubicBezTo>
                  <a:cubicBezTo>
                    <a:pt x="333" y="391"/>
                    <a:pt x="313" y="391"/>
                    <a:pt x="274" y="371"/>
                  </a:cubicBezTo>
                  <a:cubicBezTo>
                    <a:pt x="196" y="313"/>
                    <a:pt x="98" y="274"/>
                    <a:pt x="20" y="215"/>
                  </a:cubicBezTo>
                  <a:cubicBezTo>
                    <a:pt x="1" y="215"/>
                    <a:pt x="1" y="196"/>
                    <a:pt x="1" y="196"/>
                  </a:cubicBezTo>
                  <a:cubicBezTo>
                    <a:pt x="1" y="176"/>
                    <a:pt x="1" y="176"/>
                    <a:pt x="20" y="157"/>
                  </a:cubicBezTo>
                  <a:cubicBezTo>
                    <a:pt x="137" y="98"/>
                    <a:pt x="157" y="79"/>
                    <a:pt x="294" y="1"/>
                  </a:cubicBezTo>
                  <a:cubicBezTo>
                    <a:pt x="313" y="1"/>
                    <a:pt x="333" y="1"/>
                    <a:pt x="37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6903825" y="2057725"/>
              <a:ext cx="16600" cy="10275"/>
            </a:xfrm>
            <a:custGeom>
              <a:rect b="b" l="l" r="r" t="t"/>
              <a:pathLst>
                <a:path extrusionOk="0" h="411" w="664">
                  <a:moveTo>
                    <a:pt x="371" y="20"/>
                  </a:moveTo>
                  <a:cubicBezTo>
                    <a:pt x="469" y="79"/>
                    <a:pt x="547" y="138"/>
                    <a:pt x="644" y="177"/>
                  </a:cubicBezTo>
                  <a:cubicBezTo>
                    <a:pt x="644" y="196"/>
                    <a:pt x="664" y="196"/>
                    <a:pt x="664" y="216"/>
                  </a:cubicBezTo>
                  <a:cubicBezTo>
                    <a:pt x="664" y="216"/>
                    <a:pt x="664" y="235"/>
                    <a:pt x="644" y="235"/>
                  </a:cubicBezTo>
                  <a:cubicBezTo>
                    <a:pt x="527" y="313"/>
                    <a:pt x="508" y="313"/>
                    <a:pt x="371" y="391"/>
                  </a:cubicBezTo>
                  <a:cubicBezTo>
                    <a:pt x="352" y="411"/>
                    <a:pt x="313" y="411"/>
                    <a:pt x="293" y="391"/>
                  </a:cubicBezTo>
                  <a:cubicBezTo>
                    <a:pt x="196" y="333"/>
                    <a:pt x="118" y="274"/>
                    <a:pt x="20" y="235"/>
                  </a:cubicBezTo>
                  <a:cubicBezTo>
                    <a:pt x="20" y="235"/>
                    <a:pt x="0" y="216"/>
                    <a:pt x="0" y="196"/>
                  </a:cubicBezTo>
                  <a:cubicBezTo>
                    <a:pt x="0" y="196"/>
                    <a:pt x="20" y="177"/>
                    <a:pt x="20" y="177"/>
                  </a:cubicBezTo>
                  <a:cubicBezTo>
                    <a:pt x="157" y="99"/>
                    <a:pt x="157" y="99"/>
                    <a:pt x="293" y="20"/>
                  </a:cubicBezTo>
                  <a:cubicBezTo>
                    <a:pt x="313" y="1"/>
                    <a:pt x="352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6913575" y="20636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2" y="0"/>
                  </a:moveTo>
                  <a:cubicBezTo>
                    <a:pt x="449" y="59"/>
                    <a:pt x="547" y="117"/>
                    <a:pt x="625" y="156"/>
                  </a:cubicBezTo>
                  <a:cubicBezTo>
                    <a:pt x="645" y="176"/>
                    <a:pt x="645" y="176"/>
                    <a:pt x="645" y="195"/>
                  </a:cubicBezTo>
                  <a:cubicBezTo>
                    <a:pt x="645" y="195"/>
                    <a:pt x="645" y="215"/>
                    <a:pt x="625" y="215"/>
                  </a:cubicBezTo>
                  <a:cubicBezTo>
                    <a:pt x="508" y="293"/>
                    <a:pt x="489" y="293"/>
                    <a:pt x="352" y="371"/>
                  </a:cubicBezTo>
                  <a:cubicBezTo>
                    <a:pt x="332" y="390"/>
                    <a:pt x="313" y="390"/>
                    <a:pt x="274" y="371"/>
                  </a:cubicBezTo>
                  <a:cubicBezTo>
                    <a:pt x="196" y="312"/>
                    <a:pt x="98" y="273"/>
                    <a:pt x="20" y="215"/>
                  </a:cubicBezTo>
                  <a:cubicBezTo>
                    <a:pt x="1" y="215"/>
                    <a:pt x="1" y="195"/>
                    <a:pt x="1" y="195"/>
                  </a:cubicBezTo>
                  <a:cubicBezTo>
                    <a:pt x="1" y="176"/>
                    <a:pt x="1" y="156"/>
                    <a:pt x="1" y="156"/>
                  </a:cubicBezTo>
                  <a:cubicBezTo>
                    <a:pt x="137" y="98"/>
                    <a:pt x="157" y="78"/>
                    <a:pt x="274" y="0"/>
                  </a:cubicBezTo>
                  <a:cubicBezTo>
                    <a:pt x="313" y="0"/>
                    <a:pt x="332" y="0"/>
                    <a:pt x="35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6946750" y="20826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78"/>
                    <a:pt x="547" y="137"/>
                    <a:pt x="644" y="176"/>
                  </a:cubicBezTo>
                  <a:cubicBezTo>
                    <a:pt x="644" y="176"/>
                    <a:pt x="644" y="195"/>
                    <a:pt x="644" y="215"/>
                  </a:cubicBezTo>
                  <a:cubicBezTo>
                    <a:pt x="644" y="215"/>
                    <a:pt x="644" y="234"/>
                    <a:pt x="644" y="234"/>
                  </a:cubicBezTo>
                  <a:cubicBezTo>
                    <a:pt x="508" y="312"/>
                    <a:pt x="488" y="312"/>
                    <a:pt x="371" y="390"/>
                  </a:cubicBezTo>
                  <a:cubicBezTo>
                    <a:pt x="352" y="390"/>
                    <a:pt x="313" y="390"/>
                    <a:pt x="293" y="390"/>
                  </a:cubicBezTo>
                  <a:cubicBezTo>
                    <a:pt x="196" y="332"/>
                    <a:pt x="118" y="273"/>
                    <a:pt x="20" y="234"/>
                  </a:cubicBezTo>
                  <a:cubicBezTo>
                    <a:pt x="20" y="215"/>
                    <a:pt x="1" y="215"/>
                    <a:pt x="1" y="195"/>
                  </a:cubicBezTo>
                  <a:cubicBezTo>
                    <a:pt x="1" y="195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0"/>
                    <a:pt x="352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6956025" y="2087975"/>
              <a:ext cx="16600" cy="10275"/>
            </a:xfrm>
            <a:custGeom>
              <a:rect b="b" l="l" r="r" t="t"/>
              <a:pathLst>
                <a:path extrusionOk="0" h="411" w="664">
                  <a:moveTo>
                    <a:pt x="371" y="20"/>
                  </a:moveTo>
                  <a:cubicBezTo>
                    <a:pt x="449" y="79"/>
                    <a:pt x="547" y="137"/>
                    <a:pt x="644" y="176"/>
                  </a:cubicBezTo>
                  <a:cubicBezTo>
                    <a:pt x="644" y="196"/>
                    <a:pt x="664" y="196"/>
                    <a:pt x="664" y="215"/>
                  </a:cubicBezTo>
                  <a:cubicBezTo>
                    <a:pt x="664" y="215"/>
                    <a:pt x="644" y="235"/>
                    <a:pt x="644" y="235"/>
                  </a:cubicBezTo>
                  <a:cubicBezTo>
                    <a:pt x="508" y="313"/>
                    <a:pt x="508" y="313"/>
                    <a:pt x="371" y="391"/>
                  </a:cubicBezTo>
                  <a:cubicBezTo>
                    <a:pt x="351" y="410"/>
                    <a:pt x="312" y="410"/>
                    <a:pt x="293" y="391"/>
                  </a:cubicBezTo>
                  <a:cubicBezTo>
                    <a:pt x="195" y="332"/>
                    <a:pt x="117" y="274"/>
                    <a:pt x="20" y="235"/>
                  </a:cubicBezTo>
                  <a:cubicBezTo>
                    <a:pt x="20" y="235"/>
                    <a:pt x="0" y="215"/>
                    <a:pt x="0" y="196"/>
                  </a:cubicBezTo>
                  <a:cubicBezTo>
                    <a:pt x="0" y="196"/>
                    <a:pt x="20" y="176"/>
                    <a:pt x="20" y="176"/>
                  </a:cubicBezTo>
                  <a:cubicBezTo>
                    <a:pt x="156" y="98"/>
                    <a:pt x="156" y="98"/>
                    <a:pt x="293" y="20"/>
                  </a:cubicBezTo>
                  <a:cubicBezTo>
                    <a:pt x="312" y="1"/>
                    <a:pt x="351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6965275" y="2093825"/>
              <a:ext cx="16625" cy="9800"/>
            </a:xfrm>
            <a:custGeom>
              <a:rect b="b" l="l" r="r" t="t"/>
              <a:pathLst>
                <a:path extrusionOk="0" h="392" w="665">
                  <a:moveTo>
                    <a:pt x="372" y="1"/>
                  </a:moveTo>
                  <a:cubicBezTo>
                    <a:pt x="469" y="59"/>
                    <a:pt x="547" y="118"/>
                    <a:pt x="645" y="157"/>
                  </a:cubicBezTo>
                  <a:cubicBezTo>
                    <a:pt x="645" y="176"/>
                    <a:pt x="664" y="176"/>
                    <a:pt x="664" y="196"/>
                  </a:cubicBezTo>
                  <a:cubicBezTo>
                    <a:pt x="664" y="196"/>
                    <a:pt x="645" y="215"/>
                    <a:pt x="645" y="215"/>
                  </a:cubicBezTo>
                  <a:cubicBezTo>
                    <a:pt x="508" y="294"/>
                    <a:pt x="508" y="294"/>
                    <a:pt x="372" y="372"/>
                  </a:cubicBezTo>
                  <a:cubicBezTo>
                    <a:pt x="352" y="391"/>
                    <a:pt x="313" y="391"/>
                    <a:pt x="294" y="372"/>
                  </a:cubicBezTo>
                  <a:cubicBezTo>
                    <a:pt x="196" y="313"/>
                    <a:pt x="118" y="274"/>
                    <a:pt x="20" y="215"/>
                  </a:cubicBezTo>
                  <a:cubicBezTo>
                    <a:pt x="20" y="215"/>
                    <a:pt x="1" y="196"/>
                    <a:pt x="1" y="196"/>
                  </a:cubicBezTo>
                  <a:cubicBezTo>
                    <a:pt x="1" y="176"/>
                    <a:pt x="20" y="157"/>
                    <a:pt x="20" y="157"/>
                  </a:cubicBezTo>
                  <a:cubicBezTo>
                    <a:pt x="157" y="98"/>
                    <a:pt x="157" y="79"/>
                    <a:pt x="294" y="1"/>
                  </a:cubicBezTo>
                  <a:cubicBezTo>
                    <a:pt x="313" y="1"/>
                    <a:pt x="352" y="1"/>
                    <a:pt x="37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6975050" y="20992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1" y="20"/>
                  </a:moveTo>
                  <a:cubicBezTo>
                    <a:pt x="449" y="59"/>
                    <a:pt x="527" y="118"/>
                    <a:pt x="625" y="176"/>
                  </a:cubicBezTo>
                  <a:cubicBezTo>
                    <a:pt x="625" y="176"/>
                    <a:pt x="644" y="176"/>
                    <a:pt x="644" y="196"/>
                  </a:cubicBezTo>
                  <a:cubicBezTo>
                    <a:pt x="644" y="215"/>
                    <a:pt x="644" y="215"/>
                    <a:pt x="625" y="215"/>
                  </a:cubicBezTo>
                  <a:cubicBezTo>
                    <a:pt x="507" y="293"/>
                    <a:pt x="488" y="293"/>
                    <a:pt x="351" y="371"/>
                  </a:cubicBezTo>
                  <a:cubicBezTo>
                    <a:pt x="332" y="391"/>
                    <a:pt x="293" y="391"/>
                    <a:pt x="273" y="371"/>
                  </a:cubicBezTo>
                  <a:cubicBezTo>
                    <a:pt x="195" y="313"/>
                    <a:pt x="98" y="274"/>
                    <a:pt x="0" y="215"/>
                  </a:cubicBezTo>
                  <a:cubicBezTo>
                    <a:pt x="0" y="215"/>
                    <a:pt x="0" y="196"/>
                    <a:pt x="0" y="196"/>
                  </a:cubicBezTo>
                  <a:cubicBezTo>
                    <a:pt x="0" y="176"/>
                    <a:pt x="0" y="176"/>
                    <a:pt x="0" y="157"/>
                  </a:cubicBezTo>
                  <a:cubicBezTo>
                    <a:pt x="137" y="98"/>
                    <a:pt x="156" y="79"/>
                    <a:pt x="273" y="0"/>
                  </a:cubicBezTo>
                  <a:cubicBezTo>
                    <a:pt x="293" y="0"/>
                    <a:pt x="332" y="0"/>
                    <a:pt x="35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6984300" y="210457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2" y="20"/>
                  </a:moveTo>
                  <a:cubicBezTo>
                    <a:pt x="450" y="59"/>
                    <a:pt x="547" y="117"/>
                    <a:pt x="625" y="176"/>
                  </a:cubicBezTo>
                  <a:cubicBezTo>
                    <a:pt x="645" y="176"/>
                    <a:pt x="645" y="195"/>
                    <a:pt x="645" y="195"/>
                  </a:cubicBezTo>
                  <a:cubicBezTo>
                    <a:pt x="645" y="215"/>
                    <a:pt x="645" y="215"/>
                    <a:pt x="625" y="234"/>
                  </a:cubicBezTo>
                  <a:cubicBezTo>
                    <a:pt x="508" y="293"/>
                    <a:pt x="489" y="293"/>
                    <a:pt x="352" y="371"/>
                  </a:cubicBezTo>
                  <a:cubicBezTo>
                    <a:pt x="333" y="390"/>
                    <a:pt x="313" y="390"/>
                    <a:pt x="274" y="371"/>
                  </a:cubicBezTo>
                  <a:cubicBezTo>
                    <a:pt x="196" y="332"/>
                    <a:pt x="98" y="273"/>
                    <a:pt x="20" y="215"/>
                  </a:cubicBezTo>
                  <a:cubicBezTo>
                    <a:pt x="1" y="215"/>
                    <a:pt x="1" y="215"/>
                    <a:pt x="1" y="195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137" y="98"/>
                    <a:pt x="157" y="98"/>
                    <a:pt x="274" y="20"/>
                  </a:cubicBezTo>
                  <a:cubicBezTo>
                    <a:pt x="313" y="0"/>
                    <a:pt x="333" y="0"/>
                    <a:pt x="35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6993575" y="21099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59"/>
                    <a:pt x="547" y="118"/>
                    <a:pt x="625" y="176"/>
                  </a:cubicBezTo>
                  <a:cubicBezTo>
                    <a:pt x="645" y="176"/>
                    <a:pt x="645" y="196"/>
                    <a:pt x="645" y="196"/>
                  </a:cubicBezTo>
                  <a:cubicBezTo>
                    <a:pt x="645" y="215"/>
                    <a:pt x="645" y="215"/>
                    <a:pt x="645" y="235"/>
                  </a:cubicBezTo>
                  <a:cubicBezTo>
                    <a:pt x="508" y="293"/>
                    <a:pt x="488" y="313"/>
                    <a:pt x="371" y="371"/>
                  </a:cubicBezTo>
                  <a:cubicBezTo>
                    <a:pt x="332" y="391"/>
                    <a:pt x="313" y="391"/>
                    <a:pt x="293" y="371"/>
                  </a:cubicBezTo>
                  <a:cubicBezTo>
                    <a:pt x="196" y="332"/>
                    <a:pt x="98" y="274"/>
                    <a:pt x="20" y="215"/>
                  </a:cubicBezTo>
                  <a:cubicBezTo>
                    <a:pt x="1" y="215"/>
                    <a:pt x="1" y="215"/>
                    <a:pt x="1" y="196"/>
                  </a:cubicBezTo>
                  <a:cubicBezTo>
                    <a:pt x="1" y="176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1"/>
                    <a:pt x="332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7002850" y="21153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78"/>
                    <a:pt x="547" y="117"/>
                    <a:pt x="644" y="176"/>
                  </a:cubicBezTo>
                  <a:cubicBezTo>
                    <a:pt x="644" y="176"/>
                    <a:pt x="644" y="195"/>
                    <a:pt x="644" y="195"/>
                  </a:cubicBezTo>
                  <a:cubicBezTo>
                    <a:pt x="644" y="215"/>
                    <a:pt x="644" y="234"/>
                    <a:pt x="644" y="234"/>
                  </a:cubicBezTo>
                  <a:cubicBezTo>
                    <a:pt x="508" y="293"/>
                    <a:pt x="488" y="313"/>
                    <a:pt x="371" y="391"/>
                  </a:cubicBezTo>
                  <a:cubicBezTo>
                    <a:pt x="332" y="391"/>
                    <a:pt x="313" y="391"/>
                    <a:pt x="293" y="391"/>
                  </a:cubicBezTo>
                  <a:cubicBezTo>
                    <a:pt x="195" y="332"/>
                    <a:pt x="117" y="274"/>
                    <a:pt x="20" y="234"/>
                  </a:cubicBezTo>
                  <a:cubicBezTo>
                    <a:pt x="0" y="215"/>
                    <a:pt x="0" y="215"/>
                    <a:pt x="0" y="195"/>
                  </a:cubicBezTo>
                  <a:cubicBezTo>
                    <a:pt x="0" y="195"/>
                    <a:pt x="0" y="176"/>
                    <a:pt x="20" y="176"/>
                  </a:cubicBezTo>
                  <a:cubicBezTo>
                    <a:pt x="137" y="98"/>
                    <a:pt x="156" y="98"/>
                    <a:pt x="293" y="20"/>
                  </a:cubicBezTo>
                  <a:cubicBezTo>
                    <a:pt x="313" y="0"/>
                    <a:pt x="352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7012125" y="2120650"/>
              <a:ext cx="16100" cy="9800"/>
            </a:xfrm>
            <a:custGeom>
              <a:rect b="b" l="l" r="r" t="t"/>
              <a:pathLst>
                <a:path extrusionOk="0" h="392" w="644">
                  <a:moveTo>
                    <a:pt x="371" y="20"/>
                  </a:moveTo>
                  <a:cubicBezTo>
                    <a:pt x="449" y="79"/>
                    <a:pt x="546" y="138"/>
                    <a:pt x="644" y="177"/>
                  </a:cubicBezTo>
                  <a:cubicBezTo>
                    <a:pt x="644" y="177"/>
                    <a:pt x="644" y="196"/>
                    <a:pt x="644" y="216"/>
                  </a:cubicBezTo>
                  <a:cubicBezTo>
                    <a:pt x="644" y="216"/>
                    <a:pt x="644" y="235"/>
                    <a:pt x="644" y="235"/>
                  </a:cubicBezTo>
                  <a:cubicBezTo>
                    <a:pt x="507" y="313"/>
                    <a:pt x="488" y="313"/>
                    <a:pt x="371" y="391"/>
                  </a:cubicBezTo>
                  <a:cubicBezTo>
                    <a:pt x="351" y="391"/>
                    <a:pt x="312" y="391"/>
                    <a:pt x="293" y="391"/>
                  </a:cubicBezTo>
                  <a:cubicBezTo>
                    <a:pt x="195" y="333"/>
                    <a:pt x="117" y="274"/>
                    <a:pt x="20" y="235"/>
                  </a:cubicBezTo>
                  <a:cubicBezTo>
                    <a:pt x="20" y="216"/>
                    <a:pt x="0" y="216"/>
                    <a:pt x="0" y="196"/>
                  </a:cubicBezTo>
                  <a:cubicBezTo>
                    <a:pt x="0" y="196"/>
                    <a:pt x="0" y="177"/>
                    <a:pt x="20" y="177"/>
                  </a:cubicBezTo>
                  <a:cubicBezTo>
                    <a:pt x="137" y="99"/>
                    <a:pt x="156" y="99"/>
                    <a:pt x="293" y="20"/>
                  </a:cubicBezTo>
                  <a:cubicBezTo>
                    <a:pt x="312" y="1"/>
                    <a:pt x="351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7021375" y="2126025"/>
              <a:ext cx="16625" cy="10275"/>
            </a:xfrm>
            <a:custGeom>
              <a:rect b="b" l="l" r="r" t="t"/>
              <a:pathLst>
                <a:path extrusionOk="0" h="411" w="665">
                  <a:moveTo>
                    <a:pt x="372" y="20"/>
                  </a:moveTo>
                  <a:cubicBezTo>
                    <a:pt x="450" y="79"/>
                    <a:pt x="547" y="137"/>
                    <a:pt x="645" y="176"/>
                  </a:cubicBezTo>
                  <a:cubicBezTo>
                    <a:pt x="645" y="196"/>
                    <a:pt x="664" y="196"/>
                    <a:pt x="664" y="215"/>
                  </a:cubicBezTo>
                  <a:cubicBezTo>
                    <a:pt x="664" y="215"/>
                    <a:pt x="645" y="235"/>
                    <a:pt x="645" y="235"/>
                  </a:cubicBezTo>
                  <a:cubicBezTo>
                    <a:pt x="508" y="313"/>
                    <a:pt x="508" y="313"/>
                    <a:pt x="372" y="391"/>
                  </a:cubicBezTo>
                  <a:cubicBezTo>
                    <a:pt x="352" y="410"/>
                    <a:pt x="313" y="410"/>
                    <a:pt x="293" y="391"/>
                  </a:cubicBezTo>
                  <a:cubicBezTo>
                    <a:pt x="196" y="332"/>
                    <a:pt x="118" y="274"/>
                    <a:pt x="20" y="235"/>
                  </a:cubicBezTo>
                  <a:cubicBezTo>
                    <a:pt x="20" y="235"/>
                    <a:pt x="1" y="215"/>
                    <a:pt x="1" y="196"/>
                  </a:cubicBezTo>
                  <a:cubicBezTo>
                    <a:pt x="1" y="196"/>
                    <a:pt x="20" y="176"/>
                    <a:pt x="20" y="176"/>
                  </a:cubicBezTo>
                  <a:cubicBezTo>
                    <a:pt x="157" y="98"/>
                    <a:pt x="157" y="98"/>
                    <a:pt x="293" y="20"/>
                  </a:cubicBezTo>
                  <a:cubicBezTo>
                    <a:pt x="313" y="1"/>
                    <a:pt x="352" y="1"/>
                    <a:pt x="37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7031150" y="2131875"/>
              <a:ext cx="20000" cy="12225"/>
            </a:xfrm>
            <a:custGeom>
              <a:rect b="b" l="l" r="r" t="t"/>
              <a:pathLst>
                <a:path extrusionOk="0" h="489" w="800">
                  <a:moveTo>
                    <a:pt x="371" y="20"/>
                  </a:moveTo>
                  <a:cubicBezTo>
                    <a:pt x="449" y="79"/>
                    <a:pt x="683" y="215"/>
                    <a:pt x="781" y="274"/>
                  </a:cubicBezTo>
                  <a:cubicBezTo>
                    <a:pt x="781" y="274"/>
                    <a:pt x="800" y="274"/>
                    <a:pt x="800" y="293"/>
                  </a:cubicBezTo>
                  <a:cubicBezTo>
                    <a:pt x="800" y="313"/>
                    <a:pt x="800" y="313"/>
                    <a:pt x="781" y="313"/>
                  </a:cubicBezTo>
                  <a:cubicBezTo>
                    <a:pt x="663" y="391"/>
                    <a:pt x="644" y="391"/>
                    <a:pt x="507" y="469"/>
                  </a:cubicBezTo>
                  <a:cubicBezTo>
                    <a:pt x="488" y="489"/>
                    <a:pt x="449" y="489"/>
                    <a:pt x="429" y="469"/>
                  </a:cubicBezTo>
                  <a:cubicBezTo>
                    <a:pt x="332" y="410"/>
                    <a:pt x="117" y="274"/>
                    <a:pt x="20" y="215"/>
                  </a:cubicBezTo>
                  <a:cubicBezTo>
                    <a:pt x="20" y="215"/>
                    <a:pt x="0" y="215"/>
                    <a:pt x="0" y="196"/>
                  </a:cubicBezTo>
                  <a:cubicBezTo>
                    <a:pt x="0" y="176"/>
                    <a:pt x="0" y="176"/>
                    <a:pt x="20" y="176"/>
                  </a:cubicBezTo>
                  <a:cubicBezTo>
                    <a:pt x="137" y="98"/>
                    <a:pt x="156" y="98"/>
                    <a:pt x="293" y="20"/>
                  </a:cubicBezTo>
                  <a:cubicBezTo>
                    <a:pt x="312" y="1"/>
                    <a:pt x="351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6894550" y="2063100"/>
              <a:ext cx="25875" cy="15625"/>
            </a:xfrm>
            <a:custGeom>
              <a:rect b="b" l="l" r="r" t="t"/>
              <a:pathLst>
                <a:path extrusionOk="0" h="625" w="1035">
                  <a:moveTo>
                    <a:pt x="371" y="20"/>
                  </a:moveTo>
                  <a:cubicBezTo>
                    <a:pt x="450" y="79"/>
                    <a:pt x="918" y="352"/>
                    <a:pt x="1015" y="391"/>
                  </a:cubicBezTo>
                  <a:cubicBezTo>
                    <a:pt x="1015" y="410"/>
                    <a:pt x="1035" y="410"/>
                    <a:pt x="1035" y="430"/>
                  </a:cubicBezTo>
                  <a:cubicBezTo>
                    <a:pt x="1035" y="430"/>
                    <a:pt x="1015" y="449"/>
                    <a:pt x="1015" y="449"/>
                  </a:cubicBezTo>
                  <a:cubicBezTo>
                    <a:pt x="879" y="527"/>
                    <a:pt x="879" y="527"/>
                    <a:pt x="742" y="605"/>
                  </a:cubicBezTo>
                  <a:cubicBezTo>
                    <a:pt x="723" y="625"/>
                    <a:pt x="684" y="625"/>
                    <a:pt x="664" y="605"/>
                  </a:cubicBezTo>
                  <a:cubicBezTo>
                    <a:pt x="567" y="547"/>
                    <a:pt x="118" y="274"/>
                    <a:pt x="20" y="235"/>
                  </a:cubicBezTo>
                  <a:cubicBezTo>
                    <a:pt x="20" y="235"/>
                    <a:pt x="1" y="215"/>
                    <a:pt x="1" y="196"/>
                  </a:cubicBezTo>
                  <a:cubicBezTo>
                    <a:pt x="1" y="196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1"/>
                    <a:pt x="352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6913575" y="2074325"/>
              <a:ext cx="30275" cy="18075"/>
            </a:xfrm>
            <a:custGeom>
              <a:rect b="b" l="l" r="r" t="t"/>
              <a:pathLst>
                <a:path extrusionOk="0" h="723" w="1211">
                  <a:moveTo>
                    <a:pt x="352" y="20"/>
                  </a:moveTo>
                  <a:cubicBezTo>
                    <a:pt x="449" y="59"/>
                    <a:pt x="1113" y="449"/>
                    <a:pt x="1191" y="488"/>
                  </a:cubicBezTo>
                  <a:cubicBezTo>
                    <a:pt x="1210" y="508"/>
                    <a:pt x="1210" y="508"/>
                    <a:pt x="1210" y="527"/>
                  </a:cubicBezTo>
                  <a:cubicBezTo>
                    <a:pt x="1210" y="527"/>
                    <a:pt x="1210" y="547"/>
                    <a:pt x="1191" y="547"/>
                  </a:cubicBezTo>
                  <a:cubicBezTo>
                    <a:pt x="1074" y="625"/>
                    <a:pt x="1054" y="625"/>
                    <a:pt x="918" y="703"/>
                  </a:cubicBezTo>
                  <a:cubicBezTo>
                    <a:pt x="898" y="722"/>
                    <a:pt x="879" y="722"/>
                    <a:pt x="840" y="703"/>
                  </a:cubicBezTo>
                  <a:cubicBezTo>
                    <a:pt x="762" y="644"/>
                    <a:pt x="98" y="274"/>
                    <a:pt x="1" y="215"/>
                  </a:cubicBezTo>
                  <a:cubicBezTo>
                    <a:pt x="1" y="215"/>
                    <a:pt x="1" y="195"/>
                    <a:pt x="1" y="195"/>
                  </a:cubicBezTo>
                  <a:cubicBezTo>
                    <a:pt x="1" y="176"/>
                    <a:pt x="1" y="176"/>
                    <a:pt x="1" y="156"/>
                  </a:cubicBezTo>
                  <a:cubicBezTo>
                    <a:pt x="137" y="98"/>
                    <a:pt x="157" y="78"/>
                    <a:pt x="274" y="0"/>
                  </a:cubicBezTo>
                  <a:cubicBezTo>
                    <a:pt x="313" y="0"/>
                    <a:pt x="332" y="0"/>
                    <a:pt x="35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6937475" y="208797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2" y="20"/>
                  </a:moveTo>
                  <a:cubicBezTo>
                    <a:pt x="450" y="79"/>
                    <a:pt x="547" y="118"/>
                    <a:pt x="625" y="176"/>
                  </a:cubicBezTo>
                  <a:cubicBezTo>
                    <a:pt x="645" y="176"/>
                    <a:pt x="645" y="196"/>
                    <a:pt x="645" y="196"/>
                  </a:cubicBezTo>
                  <a:cubicBezTo>
                    <a:pt x="645" y="215"/>
                    <a:pt x="645" y="235"/>
                    <a:pt x="625" y="235"/>
                  </a:cubicBezTo>
                  <a:cubicBezTo>
                    <a:pt x="508" y="293"/>
                    <a:pt x="489" y="313"/>
                    <a:pt x="352" y="391"/>
                  </a:cubicBezTo>
                  <a:cubicBezTo>
                    <a:pt x="332" y="391"/>
                    <a:pt x="313" y="391"/>
                    <a:pt x="274" y="391"/>
                  </a:cubicBezTo>
                  <a:cubicBezTo>
                    <a:pt x="196" y="332"/>
                    <a:pt x="98" y="274"/>
                    <a:pt x="20" y="235"/>
                  </a:cubicBezTo>
                  <a:cubicBezTo>
                    <a:pt x="1" y="215"/>
                    <a:pt x="1" y="215"/>
                    <a:pt x="1" y="196"/>
                  </a:cubicBezTo>
                  <a:cubicBezTo>
                    <a:pt x="1" y="196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1"/>
                    <a:pt x="332" y="1"/>
                    <a:pt x="37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6946750" y="20933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78"/>
                    <a:pt x="547" y="137"/>
                    <a:pt x="625" y="176"/>
                  </a:cubicBezTo>
                  <a:cubicBezTo>
                    <a:pt x="644" y="176"/>
                    <a:pt x="644" y="195"/>
                    <a:pt x="644" y="215"/>
                  </a:cubicBezTo>
                  <a:cubicBezTo>
                    <a:pt x="644" y="215"/>
                    <a:pt x="644" y="234"/>
                    <a:pt x="625" y="234"/>
                  </a:cubicBezTo>
                  <a:cubicBezTo>
                    <a:pt x="508" y="313"/>
                    <a:pt x="488" y="313"/>
                    <a:pt x="371" y="391"/>
                  </a:cubicBezTo>
                  <a:cubicBezTo>
                    <a:pt x="332" y="391"/>
                    <a:pt x="313" y="391"/>
                    <a:pt x="293" y="391"/>
                  </a:cubicBezTo>
                  <a:cubicBezTo>
                    <a:pt x="196" y="332"/>
                    <a:pt x="98" y="273"/>
                    <a:pt x="20" y="234"/>
                  </a:cubicBezTo>
                  <a:cubicBezTo>
                    <a:pt x="1" y="215"/>
                    <a:pt x="1" y="215"/>
                    <a:pt x="1" y="195"/>
                  </a:cubicBezTo>
                  <a:cubicBezTo>
                    <a:pt x="1" y="195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0"/>
                    <a:pt x="332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6956025" y="2098700"/>
              <a:ext cx="16125" cy="10275"/>
            </a:xfrm>
            <a:custGeom>
              <a:rect b="b" l="l" r="r" t="t"/>
              <a:pathLst>
                <a:path extrusionOk="0" h="411" w="645">
                  <a:moveTo>
                    <a:pt x="371" y="20"/>
                  </a:moveTo>
                  <a:cubicBezTo>
                    <a:pt x="449" y="79"/>
                    <a:pt x="547" y="138"/>
                    <a:pt x="625" y="177"/>
                  </a:cubicBezTo>
                  <a:cubicBezTo>
                    <a:pt x="644" y="177"/>
                    <a:pt x="644" y="196"/>
                    <a:pt x="644" y="216"/>
                  </a:cubicBezTo>
                  <a:cubicBezTo>
                    <a:pt x="644" y="216"/>
                    <a:pt x="644" y="235"/>
                    <a:pt x="644" y="235"/>
                  </a:cubicBezTo>
                  <a:cubicBezTo>
                    <a:pt x="508" y="313"/>
                    <a:pt x="488" y="313"/>
                    <a:pt x="371" y="391"/>
                  </a:cubicBezTo>
                  <a:cubicBezTo>
                    <a:pt x="332" y="411"/>
                    <a:pt x="312" y="411"/>
                    <a:pt x="293" y="391"/>
                  </a:cubicBezTo>
                  <a:cubicBezTo>
                    <a:pt x="195" y="333"/>
                    <a:pt x="117" y="294"/>
                    <a:pt x="20" y="235"/>
                  </a:cubicBezTo>
                  <a:cubicBezTo>
                    <a:pt x="0" y="235"/>
                    <a:pt x="0" y="216"/>
                    <a:pt x="0" y="196"/>
                  </a:cubicBezTo>
                  <a:cubicBezTo>
                    <a:pt x="0" y="196"/>
                    <a:pt x="0" y="177"/>
                    <a:pt x="20" y="177"/>
                  </a:cubicBezTo>
                  <a:cubicBezTo>
                    <a:pt x="137" y="99"/>
                    <a:pt x="156" y="99"/>
                    <a:pt x="293" y="20"/>
                  </a:cubicBezTo>
                  <a:cubicBezTo>
                    <a:pt x="312" y="1"/>
                    <a:pt x="351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6965275" y="210457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2" y="20"/>
                  </a:moveTo>
                  <a:cubicBezTo>
                    <a:pt x="450" y="59"/>
                    <a:pt x="547" y="117"/>
                    <a:pt x="645" y="176"/>
                  </a:cubicBezTo>
                  <a:cubicBezTo>
                    <a:pt x="645" y="176"/>
                    <a:pt x="645" y="176"/>
                    <a:pt x="645" y="195"/>
                  </a:cubicBezTo>
                  <a:cubicBezTo>
                    <a:pt x="645" y="215"/>
                    <a:pt x="645" y="215"/>
                    <a:pt x="645" y="215"/>
                  </a:cubicBezTo>
                  <a:cubicBezTo>
                    <a:pt x="508" y="293"/>
                    <a:pt x="489" y="293"/>
                    <a:pt x="372" y="371"/>
                  </a:cubicBezTo>
                  <a:cubicBezTo>
                    <a:pt x="333" y="390"/>
                    <a:pt x="313" y="390"/>
                    <a:pt x="294" y="371"/>
                  </a:cubicBezTo>
                  <a:cubicBezTo>
                    <a:pt x="196" y="312"/>
                    <a:pt x="118" y="273"/>
                    <a:pt x="20" y="215"/>
                  </a:cubicBezTo>
                  <a:cubicBezTo>
                    <a:pt x="1" y="215"/>
                    <a:pt x="1" y="195"/>
                    <a:pt x="1" y="195"/>
                  </a:cubicBezTo>
                  <a:cubicBezTo>
                    <a:pt x="1" y="176"/>
                    <a:pt x="1" y="176"/>
                    <a:pt x="20" y="156"/>
                  </a:cubicBezTo>
                  <a:cubicBezTo>
                    <a:pt x="138" y="98"/>
                    <a:pt x="157" y="78"/>
                    <a:pt x="294" y="0"/>
                  </a:cubicBezTo>
                  <a:cubicBezTo>
                    <a:pt x="313" y="0"/>
                    <a:pt x="352" y="0"/>
                    <a:pt x="37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6974550" y="2109925"/>
              <a:ext cx="16625" cy="9775"/>
            </a:xfrm>
            <a:custGeom>
              <a:rect b="b" l="l" r="r" t="t"/>
              <a:pathLst>
                <a:path extrusionOk="0" h="391" w="665">
                  <a:moveTo>
                    <a:pt x="371" y="20"/>
                  </a:moveTo>
                  <a:cubicBezTo>
                    <a:pt x="469" y="59"/>
                    <a:pt x="547" y="118"/>
                    <a:pt x="645" y="176"/>
                  </a:cubicBezTo>
                  <a:cubicBezTo>
                    <a:pt x="645" y="176"/>
                    <a:pt x="664" y="196"/>
                    <a:pt x="664" y="196"/>
                  </a:cubicBezTo>
                  <a:cubicBezTo>
                    <a:pt x="664" y="215"/>
                    <a:pt x="645" y="215"/>
                    <a:pt x="645" y="215"/>
                  </a:cubicBezTo>
                  <a:cubicBezTo>
                    <a:pt x="508" y="293"/>
                    <a:pt x="508" y="293"/>
                    <a:pt x="371" y="371"/>
                  </a:cubicBezTo>
                  <a:cubicBezTo>
                    <a:pt x="352" y="391"/>
                    <a:pt x="313" y="391"/>
                    <a:pt x="293" y="371"/>
                  </a:cubicBezTo>
                  <a:cubicBezTo>
                    <a:pt x="196" y="332"/>
                    <a:pt x="118" y="274"/>
                    <a:pt x="20" y="215"/>
                  </a:cubicBezTo>
                  <a:cubicBezTo>
                    <a:pt x="20" y="215"/>
                    <a:pt x="1" y="196"/>
                    <a:pt x="1" y="196"/>
                  </a:cubicBezTo>
                  <a:cubicBezTo>
                    <a:pt x="1" y="176"/>
                    <a:pt x="20" y="176"/>
                    <a:pt x="20" y="157"/>
                  </a:cubicBezTo>
                  <a:cubicBezTo>
                    <a:pt x="157" y="98"/>
                    <a:pt x="157" y="79"/>
                    <a:pt x="293" y="20"/>
                  </a:cubicBezTo>
                  <a:cubicBezTo>
                    <a:pt x="313" y="1"/>
                    <a:pt x="352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6984300" y="21153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2" y="20"/>
                  </a:moveTo>
                  <a:cubicBezTo>
                    <a:pt x="450" y="59"/>
                    <a:pt x="528" y="117"/>
                    <a:pt x="625" y="176"/>
                  </a:cubicBezTo>
                  <a:cubicBezTo>
                    <a:pt x="625" y="176"/>
                    <a:pt x="645" y="195"/>
                    <a:pt x="645" y="195"/>
                  </a:cubicBezTo>
                  <a:cubicBezTo>
                    <a:pt x="645" y="215"/>
                    <a:pt x="645" y="215"/>
                    <a:pt x="625" y="234"/>
                  </a:cubicBezTo>
                  <a:cubicBezTo>
                    <a:pt x="508" y="293"/>
                    <a:pt x="489" y="313"/>
                    <a:pt x="352" y="371"/>
                  </a:cubicBezTo>
                  <a:cubicBezTo>
                    <a:pt x="333" y="391"/>
                    <a:pt x="294" y="391"/>
                    <a:pt x="274" y="371"/>
                  </a:cubicBezTo>
                  <a:cubicBezTo>
                    <a:pt x="196" y="332"/>
                    <a:pt x="98" y="274"/>
                    <a:pt x="1" y="215"/>
                  </a:cubicBezTo>
                  <a:cubicBezTo>
                    <a:pt x="1" y="215"/>
                    <a:pt x="1" y="195"/>
                    <a:pt x="1" y="195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137" y="98"/>
                    <a:pt x="157" y="98"/>
                    <a:pt x="274" y="20"/>
                  </a:cubicBezTo>
                  <a:cubicBezTo>
                    <a:pt x="294" y="0"/>
                    <a:pt x="333" y="0"/>
                    <a:pt x="35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6993575" y="2120650"/>
              <a:ext cx="16125" cy="9800"/>
            </a:xfrm>
            <a:custGeom>
              <a:rect b="b" l="l" r="r" t="t"/>
              <a:pathLst>
                <a:path extrusionOk="0" h="392" w="645">
                  <a:moveTo>
                    <a:pt x="352" y="20"/>
                  </a:moveTo>
                  <a:cubicBezTo>
                    <a:pt x="449" y="79"/>
                    <a:pt x="547" y="118"/>
                    <a:pt x="625" y="177"/>
                  </a:cubicBezTo>
                  <a:cubicBezTo>
                    <a:pt x="645" y="177"/>
                    <a:pt x="645" y="196"/>
                    <a:pt x="645" y="196"/>
                  </a:cubicBezTo>
                  <a:cubicBezTo>
                    <a:pt x="645" y="216"/>
                    <a:pt x="645" y="216"/>
                    <a:pt x="625" y="235"/>
                  </a:cubicBezTo>
                  <a:cubicBezTo>
                    <a:pt x="508" y="294"/>
                    <a:pt x="488" y="313"/>
                    <a:pt x="352" y="372"/>
                  </a:cubicBezTo>
                  <a:cubicBezTo>
                    <a:pt x="332" y="391"/>
                    <a:pt x="313" y="391"/>
                    <a:pt x="274" y="372"/>
                  </a:cubicBezTo>
                  <a:cubicBezTo>
                    <a:pt x="196" y="333"/>
                    <a:pt x="98" y="274"/>
                    <a:pt x="20" y="216"/>
                  </a:cubicBezTo>
                  <a:cubicBezTo>
                    <a:pt x="1" y="216"/>
                    <a:pt x="1" y="216"/>
                    <a:pt x="1" y="196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137" y="99"/>
                    <a:pt x="157" y="99"/>
                    <a:pt x="274" y="20"/>
                  </a:cubicBezTo>
                  <a:cubicBezTo>
                    <a:pt x="313" y="1"/>
                    <a:pt x="332" y="1"/>
                    <a:pt x="35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7002850" y="21260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79"/>
                    <a:pt x="547" y="137"/>
                    <a:pt x="625" y="176"/>
                  </a:cubicBezTo>
                  <a:cubicBezTo>
                    <a:pt x="644" y="176"/>
                    <a:pt x="644" y="196"/>
                    <a:pt x="644" y="215"/>
                  </a:cubicBezTo>
                  <a:cubicBezTo>
                    <a:pt x="644" y="215"/>
                    <a:pt x="644" y="235"/>
                    <a:pt x="625" y="235"/>
                  </a:cubicBezTo>
                  <a:cubicBezTo>
                    <a:pt x="508" y="313"/>
                    <a:pt x="488" y="313"/>
                    <a:pt x="352" y="391"/>
                  </a:cubicBezTo>
                  <a:cubicBezTo>
                    <a:pt x="332" y="391"/>
                    <a:pt x="313" y="391"/>
                    <a:pt x="274" y="391"/>
                  </a:cubicBezTo>
                  <a:cubicBezTo>
                    <a:pt x="195" y="332"/>
                    <a:pt x="98" y="274"/>
                    <a:pt x="20" y="235"/>
                  </a:cubicBezTo>
                  <a:cubicBezTo>
                    <a:pt x="0" y="215"/>
                    <a:pt x="0" y="215"/>
                    <a:pt x="0" y="196"/>
                  </a:cubicBezTo>
                  <a:cubicBezTo>
                    <a:pt x="0" y="196"/>
                    <a:pt x="0" y="176"/>
                    <a:pt x="20" y="176"/>
                  </a:cubicBezTo>
                  <a:cubicBezTo>
                    <a:pt x="137" y="98"/>
                    <a:pt x="156" y="98"/>
                    <a:pt x="293" y="20"/>
                  </a:cubicBezTo>
                  <a:cubicBezTo>
                    <a:pt x="313" y="1"/>
                    <a:pt x="332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7012125" y="2131400"/>
              <a:ext cx="16100" cy="10250"/>
            </a:xfrm>
            <a:custGeom>
              <a:rect b="b" l="l" r="r" t="t"/>
              <a:pathLst>
                <a:path extrusionOk="0" h="410" w="644">
                  <a:moveTo>
                    <a:pt x="371" y="20"/>
                  </a:moveTo>
                  <a:cubicBezTo>
                    <a:pt x="449" y="78"/>
                    <a:pt x="546" y="137"/>
                    <a:pt x="624" y="176"/>
                  </a:cubicBezTo>
                  <a:cubicBezTo>
                    <a:pt x="644" y="195"/>
                    <a:pt x="644" y="195"/>
                    <a:pt x="644" y="215"/>
                  </a:cubicBezTo>
                  <a:cubicBezTo>
                    <a:pt x="644" y="215"/>
                    <a:pt x="644" y="234"/>
                    <a:pt x="644" y="234"/>
                  </a:cubicBezTo>
                  <a:cubicBezTo>
                    <a:pt x="507" y="312"/>
                    <a:pt x="488" y="312"/>
                    <a:pt x="371" y="390"/>
                  </a:cubicBezTo>
                  <a:cubicBezTo>
                    <a:pt x="332" y="410"/>
                    <a:pt x="312" y="410"/>
                    <a:pt x="293" y="390"/>
                  </a:cubicBezTo>
                  <a:cubicBezTo>
                    <a:pt x="195" y="332"/>
                    <a:pt x="98" y="273"/>
                    <a:pt x="20" y="234"/>
                  </a:cubicBezTo>
                  <a:cubicBezTo>
                    <a:pt x="0" y="234"/>
                    <a:pt x="0" y="215"/>
                    <a:pt x="0" y="195"/>
                  </a:cubicBezTo>
                  <a:cubicBezTo>
                    <a:pt x="0" y="195"/>
                    <a:pt x="0" y="176"/>
                    <a:pt x="20" y="176"/>
                  </a:cubicBezTo>
                  <a:cubicBezTo>
                    <a:pt x="137" y="98"/>
                    <a:pt x="156" y="98"/>
                    <a:pt x="293" y="20"/>
                  </a:cubicBezTo>
                  <a:cubicBezTo>
                    <a:pt x="312" y="0"/>
                    <a:pt x="332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7021375" y="2137250"/>
              <a:ext cx="20025" cy="12225"/>
            </a:xfrm>
            <a:custGeom>
              <a:rect b="b" l="l" r="r" t="t"/>
              <a:pathLst>
                <a:path extrusionOk="0" h="489" w="801">
                  <a:moveTo>
                    <a:pt x="372" y="20"/>
                  </a:moveTo>
                  <a:cubicBezTo>
                    <a:pt x="450" y="59"/>
                    <a:pt x="703" y="215"/>
                    <a:pt x="801" y="254"/>
                  </a:cubicBezTo>
                  <a:cubicBezTo>
                    <a:pt x="801" y="274"/>
                    <a:pt x="801" y="274"/>
                    <a:pt x="801" y="293"/>
                  </a:cubicBezTo>
                  <a:cubicBezTo>
                    <a:pt x="801" y="293"/>
                    <a:pt x="801" y="313"/>
                    <a:pt x="801" y="313"/>
                  </a:cubicBezTo>
                  <a:cubicBezTo>
                    <a:pt x="664" y="391"/>
                    <a:pt x="645" y="391"/>
                    <a:pt x="528" y="469"/>
                  </a:cubicBezTo>
                  <a:cubicBezTo>
                    <a:pt x="489" y="488"/>
                    <a:pt x="469" y="488"/>
                    <a:pt x="450" y="469"/>
                  </a:cubicBezTo>
                  <a:cubicBezTo>
                    <a:pt x="352" y="410"/>
                    <a:pt x="118" y="274"/>
                    <a:pt x="20" y="215"/>
                  </a:cubicBezTo>
                  <a:cubicBezTo>
                    <a:pt x="20" y="215"/>
                    <a:pt x="1" y="215"/>
                    <a:pt x="1" y="195"/>
                  </a:cubicBezTo>
                  <a:cubicBezTo>
                    <a:pt x="1" y="176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0"/>
                    <a:pt x="352" y="0"/>
                    <a:pt x="37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6894550" y="2073825"/>
              <a:ext cx="16125" cy="10275"/>
            </a:xfrm>
            <a:custGeom>
              <a:rect b="b" l="l" r="r" t="t"/>
              <a:pathLst>
                <a:path extrusionOk="0" h="411" w="645">
                  <a:moveTo>
                    <a:pt x="371" y="20"/>
                  </a:moveTo>
                  <a:cubicBezTo>
                    <a:pt x="450" y="79"/>
                    <a:pt x="547" y="137"/>
                    <a:pt x="625" y="176"/>
                  </a:cubicBezTo>
                  <a:cubicBezTo>
                    <a:pt x="645" y="196"/>
                    <a:pt x="645" y="196"/>
                    <a:pt x="645" y="215"/>
                  </a:cubicBezTo>
                  <a:cubicBezTo>
                    <a:pt x="645" y="215"/>
                    <a:pt x="645" y="235"/>
                    <a:pt x="645" y="235"/>
                  </a:cubicBezTo>
                  <a:cubicBezTo>
                    <a:pt x="508" y="313"/>
                    <a:pt x="489" y="313"/>
                    <a:pt x="371" y="391"/>
                  </a:cubicBezTo>
                  <a:cubicBezTo>
                    <a:pt x="332" y="411"/>
                    <a:pt x="313" y="411"/>
                    <a:pt x="293" y="391"/>
                  </a:cubicBezTo>
                  <a:cubicBezTo>
                    <a:pt x="196" y="333"/>
                    <a:pt x="98" y="294"/>
                    <a:pt x="20" y="235"/>
                  </a:cubicBezTo>
                  <a:cubicBezTo>
                    <a:pt x="1" y="235"/>
                    <a:pt x="1" y="215"/>
                    <a:pt x="1" y="196"/>
                  </a:cubicBezTo>
                  <a:cubicBezTo>
                    <a:pt x="1" y="196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1"/>
                    <a:pt x="332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6903825" y="2079675"/>
              <a:ext cx="16125" cy="9800"/>
            </a:xfrm>
            <a:custGeom>
              <a:rect b="b" l="l" r="r" t="t"/>
              <a:pathLst>
                <a:path extrusionOk="0" h="392" w="645">
                  <a:moveTo>
                    <a:pt x="371" y="1"/>
                  </a:moveTo>
                  <a:cubicBezTo>
                    <a:pt x="449" y="60"/>
                    <a:pt x="547" y="118"/>
                    <a:pt x="644" y="157"/>
                  </a:cubicBezTo>
                  <a:cubicBezTo>
                    <a:pt x="644" y="177"/>
                    <a:pt x="644" y="177"/>
                    <a:pt x="644" y="196"/>
                  </a:cubicBezTo>
                  <a:cubicBezTo>
                    <a:pt x="644" y="196"/>
                    <a:pt x="644" y="216"/>
                    <a:pt x="644" y="216"/>
                  </a:cubicBezTo>
                  <a:cubicBezTo>
                    <a:pt x="508" y="294"/>
                    <a:pt x="488" y="294"/>
                    <a:pt x="371" y="372"/>
                  </a:cubicBezTo>
                  <a:cubicBezTo>
                    <a:pt x="332" y="391"/>
                    <a:pt x="313" y="391"/>
                    <a:pt x="293" y="372"/>
                  </a:cubicBezTo>
                  <a:cubicBezTo>
                    <a:pt x="196" y="313"/>
                    <a:pt x="118" y="274"/>
                    <a:pt x="20" y="216"/>
                  </a:cubicBezTo>
                  <a:cubicBezTo>
                    <a:pt x="0" y="216"/>
                    <a:pt x="0" y="196"/>
                    <a:pt x="0" y="196"/>
                  </a:cubicBezTo>
                  <a:cubicBezTo>
                    <a:pt x="0" y="177"/>
                    <a:pt x="0" y="157"/>
                    <a:pt x="20" y="157"/>
                  </a:cubicBezTo>
                  <a:cubicBezTo>
                    <a:pt x="137" y="99"/>
                    <a:pt x="157" y="79"/>
                    <a:pt x="293" y="1"/>
                  </a:cubicBezTo>
                  <a:cubicBezTo>
                    <a:pt x="313" y="1"/>
                    <a:pt x="352" y="1"/>
                    <a:pt x="37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6913100" y="20850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59"/>
                    <a:pt x="547" y="118"/>
                    <a:pt x="644" y="176"/>
                  </a:cubicBezTo>
                  <a:cubicBezTo>
                    <a:pt x="644" y="176"/>
                    <a:pt x="644" y="196"/>
                    <a:pt x="644" y="196"/>
                  </a:cubicBezTo>
                  <a:cubicBezTo>
                    <a:pt x="644" y="215"/>
                    <a:pt x="644" y="215"/>
                    <a:pt x="644" y="215"/>
                  </a:cubicBezTo>
                  <a:cubicBezTo>
                    <a:pt x="508" y="293"/>
                    <a:pt x="488" y="293"/>
                    <a:pt x="371" y="371"/>
                  </a:cubicBezTo>
                  <a:cubicBezTo>
                    <a:pt x="351" y="391"/>
                    <a:pt x="312" y="391"/>
                    <a:pt x="293" y="371"/>
                  </a:cubicBezTo>
                  <a:cubicBezTo>
                    <a:pt x="195" y="332"/>
                    <a:pt x="117" y="274"/>
                    <a:pt x="20" y="215"/>
                  </a:cubicBezTo>
                  <a:cubicBezTo>
                    <a:pt x="20" y="215"/>
                    <a:pt x="0" y="196"/>
                    <a:pt x="0" y="196"/>
                  </a:cubicBezTo>
                  <a:cubicBezTo>
                    <a:pt x="0" y="176"/>
                    <a:pt x="0" y="176"/>
                    <a:pt x="20" y="157"/>
                  </a:cubicBezTo>
                  <a:cubicBezTo>
                    <a:pt x="137" y="98"/>
                    <a:pt x="156" y="79"/>
                    <a:pt x="293" y="20"/>
                  </a:cubicBezTo>
                  <a:cubicBezTo>
                    <a:pt x="312" y="1"/>
                    <a:pt x="351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6922350" y="2090425"/>
              <a:ext cx="16625" cy="9775"/>
            </a:xfrm>
            <a:custGeom>
              <a:rect b="b" l="l" r="r" t="t"/>
              <a:pathLst>
                <a:path extrusionOk="0" h="391" w="665">
                  <a:moveTo>
                    <a:pt x="372" y="20"/>
                  </a:moveTo>
                  <a:cubicBezTo>
                    <a:pt x="450" y="59"/>
                    <a:pt x="547" y="117"/>
                    <a:pt x="645" y="176"/>
                  </a:cubicBezTo>
                  <a:cubicBezTo>
                    <a:pt x="645" y="176"/>
                    <a:pt x="664" y="195"/>
                    <a:pt x="664" y="195"/>
                  </a:cubicBezTo>
                  <a:cubicBezTo>
                    <a:pt x="664" y="215"/>
                    <a:pt x="645" y="215"/>
                    <a:pt x="645" y="234"/>
                  </a:cubicBezTo>
                  <a:cubicBezTo>
                    <a:pt x="508" y="293"/>
                    <a:pt x="508" y="312"/>
                    <a:pt x="372" y="371"/>
                  </a:cubicBezTo>
                  <a:cubicBezTo>
                    <a:pt x="352" y="390"/>
                    <a:pt x="313" y="390"/>
                    <a:pt x="294" y="371"/>
                  </a:cubicBezTo>
                  <a:cubicBezTo>
                    <a:pt x="196" y="332"/>
                    <a:pt x="118" y="273"/>
                    <a:pt x="20" y="215"/>
                  </a:cubicBezTo>
                  <a:cubicBezTo>
                    <a:pt x="20" y="215"/>
                    <a:pt x="1" y="195"/>
                    <a:pt x="1" y="195"/>
                  </a:cubicBezTo>
                  <a:cubicBezTo>
                    <a:pt x="1" y="176"/>
                    <a:pt x="20" y="176"/>
                    <a:pt x="20" y="176"/>
                  </a:cubicBezTo>
                  <a:cubicBezTo>
                    <a:pt x="157" y="98"/>
                    <a:pt x="157" y="98"/>
                    <a:pt x="294" y="20"/>
                  </a:cubicBezTo>
                  <a:cubicBezTo>
                    <a:pt x="313" y="0"/>
                    <a:pt x="352" y="0"/>
                    <a:pt x="37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6931625" y="2095775"/>
              <a:ext cx="16625" cy="9800"/>
            </a:xfrm>
            <a:custGeom>
              <a:rect b="b" l="l" r="r" t="t"/>
              <a:pathLst>
                <a:path extrusionOk="0" h="392" w="665">
                  <a:moveTo>
                    <a:pt x="371" y="20"/>
                  </a:moveTo>
                  <a:cubicBezTo>
                    <a:pt x="469" y="79"/>
                    <a:pt x="547" y="118"/>
                    <a:pt x="645" y="176"/>
                  </a:cubicBezTo>
                  <a:cubicBezTo>
                    <a:pt x="645" y="176"/>
                    <a:pt x="664" y="196"/>
                    <a:pt x="664" y="196"/>
                  </a:cubicBezTo>
                  <a:cubicBezTo>
                    <a:pt x="664" y="216"/>
                    <a:pt x="664" y="216"/>
                    <a:pt x="645" y="235"/>
                  </a:cubicBezTo>
                  <a:cubicBezTo>
                    <a:pt x="508" y="294"/>
                    <a:pt x="508" y="313"/>
                    <a:pt x="371" y="372"/>
                  </a:cubicBezTo>
                  <a:cubicBezTo>
                    <a:pt x="352" y="391"/>
                    <a:pt x="313" y="391"/>
                    <a:pt x="293" y="372"/>
                  </a:cubicBezTo>
                  <a:cubicBezTo>
                    <a:pt x="196" y="333"/>
                    <a:pt x="118" y="274"/>
                    <a:pt x="20" y="216"/>
                  </a:cubicBezTo>
                  <a:cubicBezTo>
                    <a:pt x="20" y="216"/>
                    <a:pt x="1" y="216"/>
                    <a:pt x="1" y="196"/>
                  </a:cubicBezTo>
                  <a:cubicBezTo>
                    <a:pt x="1" y="176"/>
                    <a:pt x="20" y="176"/>
                    <a:pt x="20" y="176"/>
                  </a:cubicBezTo>
                  <a:cubicBezTo>
                    <a:pt x="157" y="98"/>
                    <a:pt x="157" y="98"/>
                    <a:pt x="293" y="20"/>
                  </a:cubicBezTo>
                  <a:cubicBezTo>
                    <a:pt x="313" y="1"/>
                    <a:pt x="352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6941375" y="21011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2" y="20"/>
                  </a:moveTo>
                  <a:cubicBezTo>
                    <a:pt x="450" y="79"/>
                    <a:pt x="547" y="118"/>
                    <a:pt x="625" y="176"/>
                  </a:cubicBezTo>
                  <a:cubicBezTo>
                    <a:pt x="645" y="176"/>
                    <a:pt x="645" y="196"/>
                    <a:pt x="645" y="196"/>
                  </a:cubicBezTo>
                  <a:cubicBezTo>
                    <a:pt x="645" y="215"/>
                    <a:pt x="645" y="235"/>
                    <a:pt x="625" y="235"/>
                  </a:cubicBezTo>
                  <a:cubicBezTo>
                    <a:pt x="508" y="293"/>
                    <a:pt x="489" y="313"/>
                    <a:pt x="352" y="391"/>
                  </a:cubicBezTo>
                  <a:cubicBezTo>
                    <a:pt x="333" y="391"/>
                    <a:pt x="294" y="391"/>
                    <a:pt x="274" y="391"/>
                  </a:cubicBezTo>
                  <a:cubicBezTo>
                    <a:pt x="196" y="332"/>
                    <a:pt x="98" y="274"/>
                    <a:pt x="20" y="235"/>
                  </a:cubicBezTo>
                  <a:cubicBezTo>
                    <a:pt x="1" y="215"/>
                    <a:pt x="1" y="215"/>
                    <a:pt x="1" y="196"/>
                  </a:cubicBezTo>
                  <a:cubicBezTo>
                    <a:pt x="1" y="196"/>
                    <a:pt x="1" y="176"/>
                    <a:pt x="1" y="176"/>
                  </a:cubicBezTo>
                  <a:cubicBezTo>
                    <a:pt x="137" y="98"/>
                    <a:pt x="157" y="98"/>
                    <a:pt x="274" y="20"/>
                  </a:cubicBezTo>
                  <a:cubicBezTo>
                    <a:pt x="313" y="1"/>
                    <a:pt x="333" y="1"/>
                    <a:pt x="35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6950650" y="2106525"/>
              <a:ext cx="16125" cy="10250"/>
            </a:xfrm>
            <a:custGeom>
              <a:rect b="b" l="l" r="r" t="t"/>
              <a:pathLst>
                <a:path extrusionOk="0" h="410" w="645">
                  <a:moveTo>
                    <a:pt x="352" y="20"/>
                  </a:moveTo>
                  <a:cubicBezTo>
                    <a:pt x="449" y="78"/>
                    <a:pt x="547" y="137"/>
                    <a:pt x="625" y="176"/>
                  </a:cubicBezTo>
                  <a:cubicBezTo>
                    <a:pt x="644" y="195"/>
                    <a:pt x="644" y="195"/>
                    <a:pt x="644" y="215"/>
                  </a:cubicBezTo>
                  <a:cubicBezTo>
                    <a:pt x="644" y="215"/>
                    <a:pt x="644" y="234"/>
                    <a:pt x="625" y="234"/>
                  </a:cubicBezTo>
                  <a:cubicBezTo>
                    <a:pt x="508" y="312"/>
                    <a:pt x="488" y="312"/>
                    <a:pt x="352" y="390"/>
                  </a:cubicBezTo>
                  <a:cubicBezTo>
                    <a:pt x="332" y="410"/>
                    <a:pt x="313" y="410"/>
                    <a:pt x="274" y="390"/>
                  </a:cubicBezTo>
                  <a:cubicBezTo>
                    <a:pt x="196" y="332"/>
                    <a:pt x="98" y="293"/>
                    <a:pt x="20" y="234"/>
                  </a:cubicBezTo>
                  <a:cubicBezTo>
                    <a:pt x="1" y="234"/>
                    <a:pt x="1" y="215"/>
                    <a:pt x="1" y="195"/>
                  </a:cubicBezTo>
                  <a:cubicBezTo>
                    <a:pt x="1" y="195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0"/>
                    <a:pt x="332" y="0"/>
                    <a:pt x="35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6959925" y="211237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0"/>
                  </a:moveTo>
                  <a:cubicBezTo>
                    <a:pt x="449" y="59"/>
                    <a:pt x="547" y="117"/>
                    <a:pt x="625" y="156"/>
                  </a:cubicBezTo>
                  <a:cubicBezTo>
                    <a:pt x="644" y="176"/>
                    <a:pt x="644" y="176"/>
                    <a:pt x="644" y="195"/>
                  </a:cubicBezTo>
                  <a:cubicBezTo>
                    <a:pt x="644" y="195"/>
                    <a:pt x="644" y="215"/>
                    <a:pt x="644" y="215"/>
                  </a:cubicBezTo>
                  <a:cubicBezTo>
                    <a:pt x="508" y="293"/>
                    <a:pt x="488" y="293"/>
                    <a:pt x="371" y="371"/>
                  </a:cubicBezTo>
                  <a:cubicBezTo>
                    <a:pt x="332" y="391"/>
                    <a:pt x="313" y="391"/>
                    <a:pt x="293" y="371"/>
                  </a:cubicBezTo>
                  <a:cubicBezTo>
                    <a:pt x="195" y="312"/>
                    <a:pt x="98" y="273"/>
                    <a:pt x="20" y="215"/>
                  </a:cubicBezTo>
                  <a:cubicBezTo>
                    <a:pt x="0" y="215"/>
                    <a:pt x="0" y="195"/>
                    <a:pt x="0" y="195"/>
                  </a:cubicBezTo>
                  <a:cubicBezTo>
                    <a:pt x="0" y="176"/>
                    <a:pt x="0" y="156"/>
                    <a:pt x="20" y="156"/>
                  </a:cubicBezTo>
                  <a:cubicBezTo>
                    <a:pt x="137" y="98"/>
                    <a:pt x="156" y="78"/>
                    <a:pt x="293" y="0"/>
                  </a:cubicBezTo>
                  <a:cubicBezTo>
                    <a:pt x="313" y="0"/>
                    <a:pt x="332" y="0"/>
                    <a:pt x="37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6969200" y="2117725"/>
              <a:ext cx="16100" cy="9800"/>
            </a:xfrm>
            <a:custGeom>
              <a:rect b="b" l="l" r="r" t="t"/>
              <a:pathLst>
                <a:path extrusionOk="0" h="392" w="644">
                  <a:moveTo>
                    <a:pt x="371" y="20"/>
                  </a:moveTo>
                  <a:cubicBezTo>
                    <a:pt x="449" y="59"/>
                    <a:pt x="546" y="118"/>
                    <a:pt x="644" y="177"/>
                  </a:cubicBezTo>
                  <a:cubicBezTo>
                    <a:pt x="644" y="177"/>
                    <a:pt x="644" y="177"/>
                    <a:pt x="644" y="196"/>
                  </a:cubicBezTo>
                  <a:cubicBezTo>
                    <a:pt x="644" y="216"/>
                    <a:pt x="644" y="216"/>
                    <a:pt x="644" y="216"/>
                  </a:cubicBezTo>
                  <a:cubicBezTo>
                    <a:pt x="507" y="294"/>
                    <a:pt x="488" y="294"/>
                    <a:pt x="371" y="372"/>
                  </a:cubicBezTo>
                  <a:cubicBezTo>
                    <a:pt x="332" y="391"/>
                    <a:pt x="312" y="391"/>
                    <a:pt x="293" y="372"/>
                  </a:cubicBezTo>
                  <a:cubicBezTo>
                    <a:pt x="195" y="313"/>
                    <a:pt x="98" y="274"/>
                    <a:pt x="20" y="216"/>
                  </a:cubicBezTo>
                  <a:cubicBezTo>
                    <a:pt x="0" y="216"/>
                    <a:pt x="0" y="196"/>
                    <a:pt x="0" y="196"/>
                  </a:cubicBezTo>
                  <a:cubicBezTo>
                    <a:pt x="0" y="177"/>
                    <a:pt x="0" y="177"/>
                    <a:pt x="20" y="157"/>
                  </a:cubicBezTo>
                  <a:cubicBezTo>
                    <a:pt x="137" y="98"/>
                    <a:pt x="156" y="79"/>
                    <a:pt x="293" y="1"/>
                  </a:cubicBezTo>
                  <a:cubicBezTo>
                    <a:pt x="312" y="1"/>
                    <a:pt x="332" y="1"/>
                    <a:pt x="37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6978450" y="21231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50" y="59"/>
                    <a:pt x="547" y="118"/>
                    <a:pt x="645" y="176"/>
                  </a:cubicBezTo>
                  <a:cubicBezTo>
                    <a:pt x="645" y="176"/>
                    <a:pt x="645" y="176"/>
                    <a:pt x="645" y="196"/>
                  </a:cubicBezTo>
                  <a:cubicBezTo>
                    <a:pt x="645" y="215"/>
                    <a:pt x="645" y="215"/>
                    <a:pt x="645" y="215"/>
                  </a:cubicBezTo>
                  <a:cubicBezTo>
                    <a:pt x="508" y="293"/>
                    <a:pt x="489" y="293"/>
                    <a:pt x="371" y="371"/>
                  </a:cubicBezTo>
                  <a:cubicBezTo>
                    <a:pt x="332" y="391"/>
                    <a:pt x="313" y="391"/>
                    <a:pt x="293" y="371"/>
                  </a:cubicBezTo>
                  <a:cubicBezTo>
                    <a:pt x="196" y="332"/>
                    <a:pt x="118" y="274"/>
                    <a:pt x="20" y="215"/>
                  </a:cubicBezTo>
                  <a:cubicBezTo>
                    <a:pt x="1" y="215"/>
                    <a:pt x="1" y="196"/>
                    <a:pt x="1" y="196"/>
                  </a:cubicBezTo>
                  <a:cubicBezTo>
                    <a:pt x="1" y="176"/>
                    <a:pt x="1" y="176"/>
                    <a:pt x="20" y="157"/>
                  </a:cubicBezTo>
                  <a:cubicBezTo>
                    <a:pt x="137" y="98"/>
                    <a:pt x="157" y="79"/>
                    <a:pt x="293" y="20"/>
                  </a:cubicBezTo>
                  <a:cubicBezTo>
                    <a:pt x="313" y="1"/>
                    <a:pt x="352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6987725" y="2128475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371" y="20"/>
                  </a:moveTo>
                  <a:cubicBezTo>
                    <a:pt x="449" y="78"/>
                    <a:pt x="547" y="117"/>
                    <a:pt x="644" y="176"/>
                  </a:cubicBezTo>
                  <a:cubicBezTo>
                    <a:pt x="644" y="176"/>
                    <a:pt x="664" y="195"/>
                    <a:pt x="664" y="195"/>
                  </a:cubicBezTo>
                  <a:cubicBezTo>
                    <a:pt x="664" y="215"/>
                    <a:pt x="644" y="215"/>
                    <a:pt x="644" y="234"/>
                  </a:cubicBezTo>
                  <a:cubicBezTo>
                    <a:pt x="508" y="293"/>
                    <a:pt x="508" y="312"/>
                    <a:pt x="371" y="371"/>
                  </a:cubicBezTo>
                  <a:cubicBezTo>
                    <a:pt x="352" y="390"/>
                    <a:pt x="313" y="390"/>
                    <a:pt x="293" y="371"/>
                  </a:cubicBezTo>
                  <a:cubicBezTo>
                    <a:pt x="196" y="332"/>
                    <a:pt x="118" y="273"/>
                    <a:pt x="20" y="215"/>
                  </a:cubicBezTo>
                  <a:cubicBezTo>
                    <a:pt x="20" y="215"/>
                    <a:pt x="0" y="215"/>
                    <a:pt x="0" y="195"/>
                  </a:cubicBezTo>
                  <a:cubicBezTo>
                    <a:pt x="0" y="195"/>
                    <a:pt x="20" y="176"/>
                    <a:pt x="20" y="176"/>
                  </a:cubicBezTo>
                  <a:cubicBezTo>
                    <a:pt x="157" y="98"/>
                    <a:pt x="157" y="98"/>
                    <a:pt x="293" y="20"/>
                  </a:cubicBezTo>
                  <a:cubicBezTo>
                    <a:pt x="313" y="0"/>
                    <a:pt x="352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6997000" y="2133825"/>
              <a:ext cx="16600" cy="9800"/>
            </a:xfrm>
            <a:custGeom>
              <a:rect b="b" l="l" r="r" t="t"/>
              <a:pathLst>
                <a:path extrusionOk="0" h="392" w="664">
                  <a:moveTo>
                    <a:pt x="371" y="20"/>
                  </a:moveTo>
                  <a:cubicBezTo>
                    <a:pt x="469" y="79"/>
                    <a:pt x="547" y="118"/>
                    <a:pt x="644" y="176"/>
                  </a:cubicBezTo>
                  <a:cubicBezTo>
                    <a:pt x="644" y="176"/>
                    <a:pt x="664" y="196"/>
                    <a:pt x="664" y="196"/>
                  </a:cubicBezTo>
                  <a:cubicBezTo>
                    <a:pt x="664" y="215"/>
                    <a:pt x="644" y="235"/>
                    <a:pt x="644" y="235"/>
                  </a:cubicBezTo>
                  <a:cubicBezTo>
                    <a:pt x="508" y="293"/>
                    <a:pt x="508" y="313"/>
                    <a:pt x="371" y="391"/>
                  </a:cubicBezTo>
                  <a:cubicBezTo>
                    <a:pt x="351" y="391"/>
                    <a:pt x="312" y="391"/>
                    <a:pt x="293" y="391"/>
                  </a:cubicBezTo>
                  <a:cubicBezTo>
                    <a:pt x="195" y="332"/>
                    <a:pt x="117" y="274"/>
                    <a:pt x="20" y="235"/>
                  </a:cubicBezTo>
                  <a:cubicBezTo>
                    <a:pt x="20" y="215"/>
                    <a:pt x="20" y="215"/>
                    <a:pt x="0" y="196"/>
                  </a:cubicBezTo>
                  <a:cubicBezTo>
                    <a:pt x="0" y="196"/>
                    <a:pt x="20" y="176"/>
                    <a:pt x="20" y="176"/>
                  </a:cubicBezTo>
                  <a:cubicBezTo>
                    <a:pt x="156" y="98"/>
                    <a:pt x="156" y="98"/>
                    <a:pt x="293" y="20"/>
                  </a:cubicBezTo>
                  <a:cubicBezTo>
                    <a:pt x="312" y="1"/>
                    <a:pt x="351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7006250" y="2139200"/>
              <a:ext cx="25900" cy="15625"/>
            </a:xfrm>
            <a:custGeom>
              <a:rect b="b" l="l" r="r" t="t"/>
              <a:pathLst>
                <a:path extrusionOk="0" h="625" w="1036">
                  <a:moveTo>
                    <a:pt x="372" y="20"/>
                  </a:moveTo>
                  <a:cubicBezTo>
                    <a:pt x="469" y="78"/>
                    <a:pt x="938" y="352"/>
                    <a:pt x="1016" y="391"/>
                  </a:cubicBezTo>
                  <a:cubicBezTo>
                    <a:pt x="1035" y="410"/>
                    <a:pt x="1035" y="410"/>
                    <a:pt x="1035" y="430"/>
                  </a:cubicBezTo>
                  <a:cubicBezTo>
                    <a:pt x="1035" y="430"/>
                    <a:pt x="1035" y="449"/>
                    <a:pt x="1016" y="449"/>
                  </a:cubicBezTo>
                  <a:cubicBezTo>
                    <a:pt x="898" y="527"/>
                    <a:pt x="879" y="527"/>
                    <a:pt x="742" y="605"/>
                  </a:cubicBezTo>
                  <a:cubicBezTo>
                    <a:pt x="723" y="625"/>
                    <a:pt x="703" y="625"/>
                    <a:pt x="664" y="605"/>
                  </a:cubicBezTo>
                  <a:cubicBezTo>
                    <a:pt x="586" y="547"/>
                    <a:pt x="118" y="274"/>
                    <a:pt x="20" y="215"/>
                  </a:cubicBezTo>
                  <a:cubicBezTo>
                    <a:pt x="20" y="215"/>
                    <a:pt x="20" y="215"/>
                    <a:pt x="1" y="196"/>
                  </a:cubicBezTo>
                  <a:cubicBezTo>
                    <a:pt x="1" y="176"/>
                    <a:pt x="20" y="176"/>
                    <a:pt x="20" y="176"/>
                  </a:cubicBezTo>
                  <a:cubicBezTo>
                    <a:pt x="157" y="98"/>
                    <a:pt x="157" y="98"/>
                    <a:pt x="294" y="20"/>
                  </a:cubicBezTo>
                  <a:cubicBezTo>
                    <a:pt x="313" y="0"/>
                    <a:pt x="352" y="0"/>
                    <a:pt x="37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6866275" y="2063100"/>
              <a:ext cx="25875" cy="15150"/>
            </a:xfrm>
            <a:custGeom>
              <a:rect b="b" l="l" r="r" t="t"/>
              <a:pathLst>
                <a:path extrusionOk="0" h="606" w="1035">
                  <a:moveTo>
                    <a:pt x="742" y="20"/>
                  </a:moveTo>
                  <a:cubicBezTo>
                    <a:pt x="839" y="79"/>
                    <a:pt x="917" y="118"/>
                    <a:pt x="1015" y="176"/>
                  </a:cubicBezTo>
                  <a:cubicBezTo>
                    <a:pt x="1034" y="176"/>
                    <a:pt x="1034" y="196"/>
                    <a:pt x="1034" y="196"/>
                  </a:cubicBezTo>
                  <a:cubicBezTo>
                    <a:pt x="1034" y="215"/>
                    <a:pt x="1034" y="235"/>
                    <a:pt x="1015" y="235"/>
                  </a:cubicBezTo>
                  <a:cubicBezTo>
                    <a:pt x="898" y="293"/>
                    <a:pt x="488" y="527"/>
                    <a:pt x="371" y="605"/>
                  </a:cubicBezTo>
                  <a:cubicBezTo>
                    <a:pt x="351" y="605"/>
                    <a:pt x="312" y="605"/>
                    <a:pt x="293" y="605"/>
                  </a:cubicBezTo>
                  <a:cubicBezTo>
                    <a:pt x="195" y="547"/>
                    <a:pt x="117" y="488"/>
                    <a:pt x="20" y="449"/>
                  </a:cubicBezTo>
                  <a:cubicBezTo>
                    <a:pt x="20" y="430"/>
                    <a:pt x="0" y="430"/>
                    <a:pt x="0" y="410"/>
                  </a:cubicBezTo>
                  <a:cubicBezTo>
                    <a:pt x="0" y="410"/>
                    <a:pt x="20" y="391"/>
                    <a:pt x="20" y="391"/>
                  </a:cubicBezTo>
                  <a:cubicBezTo>
                    <a:pt x="137" y="313"/>
                    <a:pt x="546" y="98"/>
                    <a:pt x="663" y="20"/>
                  </a:cubicBezTo>
                  <a:cubicBezTo>
                    <a:pt x="702" y="1"/>
                    <a:pt x="722" y="1"/>
                    <a:pt x="74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6875525" y="2070425"/>
              <a:ext cx="26375" cy="19050"/>
            </a:xfrm>
            <a:custGeom>
              <a:rect b="b" l="l" r="r" t="t"/>
              <a:pathLst>
                <a:path extrusionOk="0" h="762" w="1055">
                  <a:moveTo>
                    <a:pt x="684" y="351"/>
                  </a:moveTo>
                  <a:cubicBezTo>
                    <a:pt x="820" y="430"/>
                    <a:pt x="976" y="508"/>
                    <a:pt x="1015" y="527"/>
                  </a:cubicBezTo>
                  <a:cubicBezTo>
                    <a:pt x="1035" y="547"/>
                    <a:pt x="1035" y="547"/>
                    <a:pt x="1035" y="566"/>
                  </a:cubicBezTo>
                  <a:cubicBezTo>
                    <a:pt x="1035" y="566"/>
                    <a:pt x="1035" y="586"/>
                    <a:pt x="1015" y="586"/>
                  </a:cubicBezTo>
                  <a:cubicBezTo>
                    <a:pt x="898" y="664"/>
                    <a:pt x="879" y="664"/>
                    <a:pt x="742" y="742"/>
                  </a:cubicBezTo>
                  <a:cubicBezTo>
                    <a:pt x="723" y="761"/>
                    <a:pt x="684" y="761"/>
                    <a:pt x="664" y="742"/>
                  </a:cubicBezTo>
                  <a:lnTo>
                    <a:pt x="176" y="449"/>
                  </a:lnTo>
                  <a:lnTo>
                    <a:pt x="157" y="449"/>
                  </a:lnTo>
                  <a:lnTo>
                    <a:pt x="157" y="449"/>
                  </a:lnTo>
                  <a:lnTo>
                    <a:pt x="157" y="449"/>
                  </a:lnTo>
                  <a:lnTo>
                    <a:pt x="157" y="449"/>
                  </a:lnTo>
                  <a:lnTo>
                    <a:pt x="157" y="430"/>
                  </a:lnTo>
                  <a:lnTo>
                    <a:pt x="157" y="430"/>
                  </a:lnTo>
                  <a:lnTo>
                    <a:pt x="157" y="430"/>
                  </a:lnTo>
                  <a:lnTo>
                    <a:pt x="137" y="430"/>
                  </a:lnTo>
                  <a:lnTo>
                    <a:pt x="137" y="430"/>
                  </a:lnTo>
                  <a:lnTo>
                    <a:pt x="137" y="430"/>
                  </a:lnTo>
                  <a:lnTo>
                    <a:pt x="137" y="430"/>
                  </a:lnTo>
                  <a:lnTo>
                    <a:pt x="118" y="410"/>
                  </a:lnTo>
                  <a:lnTo>
                    <a:pt x="118" y="410"/>
                  </a:lnTo>
                  <a:lnTo>
                    <a:pt x="118" y="410"/>
                  </a:lnTo>
                  <a:lnTo>
                    <a:pt x="98" y="410"/>
                  </a:lnTo>
                  <a:lnTo>
                    <a:pt x="98" y="410"/>
                  </a:lnTo>
                  <a:lnTo>
                    <a:pt x="98" y="410"/>
                  </a:lnTo>
                  <a:lnTo>
                    <a:pt x="98" y="410"/>
                  </a:lnTo>
                  <a:lnTo>
                    <a:pt x="98" y="390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59" y="390"/>
                  </a:lnTo>
                  <a:lnTo>
                    <a:pt x="59" y="390"/>
                  </a:lnTo>
                  <a:lnTo>
                    <a:pt x="59" y="390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79" y="351"/>
                  </a:lnTo>
                  <a:lnTo>
                    <a:pt x="79" y="351"/>
                  </a:lnTo>
                  <a:lnTo>
                    <a:pt x="79" y="351"/>
                  </a:lnTo>
                  <a:lnTo>
                    <a:pt x="79" y="351"/>
                  </a:lnTo>
                  <a:lnTo>
                    <a:pt x="79" y="351"/>
                  </a:lnTo>
                  <a:lnTo>
                    <a:pt x="79" y="351"/>
                  </a:lnTo>
                  <a:lnTo>
                    <a:pt x="79" y="351"/>
                  </a:lnTo>
                  <a:lnTo>
                    <a:pt x="118" y="332"/>
                  </a:lnTo>
                  <a:lnTo>
                    <a:pt x="118" y="332"/>
                  </a:lnTo>
                  <a:lnTo>
                    <a:pt x="118" y="332"/>
                  </a:lnTo>
                  <a:lnTo>
                    <a:pt x="118" y="332"/>
                  </a:lnTo>
                  <a:lnTo>
                    <a:pt x="137" y="332"/>
                  </a:lnTo>
                  <a:lnTo>
                    <a:pt x="137" y="332"/>
                  </a:lnTo>
                  <a:lnTo>
                    <a:pt x="137" y="332"/>
                  </a:lnTo>
                  <a:cubicBezTo>
                    <a:pt x="293" y="234"/>
                    <a:pt x="586" y="78"/>
                    <a:pt x="703" y="20"/>
                  </a:cubicBezTo>
                  <a:cubicBezTo>
                    <a:pt x="723" y="0"/>
                    <a:pt x="742" y="0"/>
                    <a:pt x="781" y="20"/>
                  </a:cubicBezTo>
                  <a:cubicBezTo>
                    <a:pt x="859" y="59"/>
                    <a:pt x="957" y="117"/>
                    <a:pt x="1035" y="176"/>
                  </a:cubicBezTo>
                  <a:cubicBezTo>
                    <a:pt x="1054" y="176"/>
                    <a:pt x="1054" y="176"/>
                    <a:pt x="1054" y="195"/>
                  </a:cubicBezTo>
                  <a:cubicBezTo>
                    <a:pt x="1054" y="215"/>
                    <a:pt x="1054" y="215"/>
                    <a:pt x="1035" y="215"/>
                  </a:cubicBezTo>
                  <a:cubicBezTo>
                    <a:pt x="976" y="254"/>
                    <a:pt x="840" y="332"/>
                    <a:pt x="703" y="410"/>
                  </a:cubicBezTo>
                  <a:lnTo>
                    <a:pt x="703" y="410"/>
                  </a:lnTo>
                  <a:close/>
                  <a:moveTo>
                    <a:pt x="1" y="332"/>
                  </a:move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7"/>
            <p:cNvSpPr/>
            <p:nvPr/>
          </p:nvSpPr>
          <p:spPr>
            <a:xfrm>
              <a:off x="6894550" y="20850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2" y="1"/>
                  </a:moveTo>
                  <a:cubicBezTo>
                    <a:pt x="450" y="59"/>
                    <a:pt x="547" y="118"/>
                    <a:pt x="625" y="157"/>
                  </a:cubicBezTo>
                  <a:cubicBezTo>
                    <a:pt x="645" y="176"/>
                    <a:pt x="645" y="176"/>
                    <a:pt x="645" y="196"/>
                  </a:cubicBezTo>
                  <a:cubicBezTo>
                    <a:pt x="645" y="196"/>
                    <a:pt x="645" y="215"/>
                    <a:pt x="625" y="215"/>
                  </a:cubicBezTo>
                  <a:cubicBezTo>
                    <a:pt x="508" y="293"/>
                    <a:pt x="489" y="293"/>
                    <a:pt x="352" y="371"/>
                  </a:cubicBezTo>
                  <a:cubicBezTo>
                    <a:pt x="332" y="391"/>
                    <a:pt x="313" y="391"/>
                    <a:pt x="274" y="371"/>
                  </a:cubicBezTo>
                  <a:cubicBezTo>
                    <a:pt x="196" y="313"/>
                    <a:pt x="98" y="274"/>
                    <a:pt x="20" y="215"/>
                  </a:cubicBezTo>
                  <a:cubicBezTo>
                    <a:pt x="1" y="215"/>
                    <a:pt x="1" y="196"/>
                    <a:pt x="1" y="196"/>
                  </a:cubicBezTo>
                  <a:cubicBezTo>
                    <a:pt x="1" y="176"/>
                    <a:pt x="1" y="157"/>
                    <a:pt x="1" y="157"/>
                  </a:cubicBezTo>
                  <a:cubicBezTo>
                    <a:pt x="137" y="98"/>
                    <a:pt x="157" y="79"/>
                    <a:pt x="274" y="1"/>
                  </a:cubicBezTo>
                  <a:cubicBezTo>
                    <a:pt x="313" y="1"/>
                    <a:pt x="332" y="1"/>
                    <a:pt x="3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7"/>
            <p:cNvSpPr/>
            <p:nvPr/>
          </p:nvSpPr>
          <p:spPr>
            <a:xfrm>
              <a:off x="6903825" y="2090425"/>
              <a:ext cx="81475" cy="47825"/>
            </a:xfrm>
            <a:custGeom>
              <a:rect b="b" l="l" r="r" t="t"/>
              <a:pathLst>
                <a:path extrusionOk="0" h="1913" w="3259">
                  <a:moveTo>
                    <a:pt x="371" y="20"/>
                  </a:moveTo>
                  <a:cubicBezTo>
                    <a:pt x="449" y="59"/>
                    <a:pt x="3161" y="1639"/>
                    <a:pt x="3239" y="1698"/>
                  </a:cubicBezTo>
                  <a:cubicBezTo>
                    <a:pt x="3259" y="1698"/>
                    <a:pt x="3259" y="1717"/>
                    <a:pt x="3259" y="1717"/>
                  </a:cubicBezTo>
                  <a:cubicBezTo>
                    <a:pt x="3259" y="1737"/>
                    <a:pt x="3259" y="1737"/>
                    <a:pt x="3239" y="1737"/>
                  </a:cubicBezTo>
                  <a:cubicBezTo>
                    <a:pt x="3122" y="1815"/>
                    <a:pt x="3103" y="1815"/>
                    <a:pt x="2966" y="1893"/>
                  </a:cubicBezTo>
                  <a:cubicBezTo>
                    <a:pt x="2947" y="1912"/>
                    <a:pt x="2927" y="1912"/>
                    <a:pt x="2888" y="1893"/>
                  </a:cubicBezTo>
                  <a:cubicBezTo>
                    <a:pt x="2810" y="1854"/>
                    <a:pt x="98" y="273"/>
                    <a:pt x="20" y="215"/>
                  </a:cubicBezTo>
                  <a:cubicBezTo>
                    <a:pt x="0" y="215"/>
                    <a:pt x="0" y="195"/>
                    <a:pt x="0" y="195"/>
                  </a:cubicBezTo>
                  <a:cubicBezTo>
                    <a:pt x="0" y="176"/>
                    <a:pt x="0" y="176"/>
                    <a:pt x="20" y="156"/>
                  </a:cubicBezTo>
                  <a:cubicBezTo>
                    <a:pt x="137" y="98"/>
                    <a:pt x="157" y="78"/>
                    <a:pt x="293" y="20"/>
                  </a:cubicBezTo>
                  <a:cubicBezTo>
                    <a:pt x="313" y="0"/>
                    <a:pt x="332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6978450" y="2133825"/>
              <a:ext cx="16125" cy="9800"/>
            </a:xfrm>
            <a:custGeom>
              <a:rect b="b" l="l" r="r" t="t"/>
              <a:pathLst>
                <a:path extrusionOk="0" h="392" w="645">
                  <a:moveTo>
                    <a:pt x="371" y="20"/>
                  </a:moveTo>
                  <a:cubicBezTo>
                    <a:pt x="450" y="59"/>
                    <a:pt x="547" y="118"/>
                    <a:pt x="625" y="176"/>
                  </a:cubicBezTo>
                  <a:cubicBezTo>
                    <a:pt x="645" y="176"/>
                    <a:pt x="645" y="196"/>
                    <a:pt x="645" y="196"/>
                  </a:cubicBezTo>
                  <a:cubicBezTo>
                    <a:pt x="645" y="215"/>
                    <a:pt x="645" y="215"/>
                    <a:pt x="645" y="235"/>
                  </a:cubicBezTo>
                  <a:cubicBezTo>
                    <a:pt x="508" y="293"/>
                    <a:pt x="489" y="313"/>
                    <a:pt x="371" y="372"/>
                  </a:cubicBezTo>
                  <a:cubicBezTo>
                    <a:pt x="332" y="391"/>
                    <a:pt x="313" y="391"/>
                    <a:pt x="293" y="372"/>
                  </a:cubicBezTo>
                  <a:cubicBezTo>
                    <a:pt x="196" y="332"/>
                    <a:pt x="98" y="274"/>
                    <a:pt x="20" y="215"/>
                  </a:cubicBezTo>
                  <a:cubicBezTo>
                    <a:pt x="1" y="215"/>
                    <a:pt x="1" y="215"/>
                    <a:pt x="1" y="196"/>
                  </a:cubicBezTo>
                  <a:cubicBezTo>
                    <a:pt x="1" y="176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1"/>
                    <a:pt x="332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6987725" y="21392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78"/>
                    <a:pt x="547" y="117"/>
                    <a:pt x="644" y="176"/>
                  </a:cubicBezTo>
                  <a:cubicBezTo>
                    <a:pt x="644" y="176"/>
                    <a:pt x="644" y="196"/>
                    <a:pt x="644" y="196"/>
                  </a:cubicBezTo>
                  <a:cubicBezTo>
                    <a:pt x="644" y="215"/>
                    <a:pt x="644" y="215"/>
                    <a:pt x="644" y="235"/>
                  </a:cubicBezTo>
                  <a:cubicBezTo>
                    <a:pt x="508" y="293"/>
                    <a:pt x="488" y="313"/>
                    <a:pt x="371" y="371"/>
                  </a:cubicBezTo>
                  <a:cubicBezTo>
                    <a:pt x="332" y="391"/>
                    <a:pt x="313" y="391"/>
                    <a:pt x="293" y="371"/>
                  </a:cubicBezTo>
                  <a:cubicBezTo>
                    <a:pt x="196" y="332"/>
                    <a:pt x="98" y="274"/>
                    <a:pt x="20" y="215"/>
                  </a:cubicBezTo>
                  <a:cubicBezTo>
                    <a:pt x="0" y="215"/>
                    <a:pt x="0" y="215"/>
                    <a:pt x="0" y="196"/>
                  </a:cubicBezTo>
                  <a:cubicBezTo>
                    <a:pt x="0" y="176"/>
                    <a:pt x="0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0"/>
                    <a:pt x="332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6997000" y="214457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78"/>
                    <a:pt x="547" y="117"/>
                    <a:pt x="644" y="176"/>
                  </a:cubicBezTo>
                  <a:cubicBezTo>
                    <a:pt x="644" y="176"/>
                    <a:pt x="644" y="195"/>
                    <a:pt x="644" y="195"/>
                  </a:cubicBezTo>
                  <a:cubicBezTo>
                    <a:pt x="644" y="215"/>
                    <a:pt x="644" y="234"/>
                    <a:pt x="644" y="234"/>
                  </a:cubicBezTo>
                  <a:cubicBezTo>
                    <a:pt x="508" y="293"/>
                    <a:pt x="488" y="312"/>
                    <a:pt x="371" y="390"/>
                  </a:cubicBezTo>
                  <a:cubicBezTo>
                    <a:pt x="351" y="390"/>
                    <a:pt x="312" y="390"/>
                    <a:pt x="293" y="390"/>
                  </a:cubicBezTo>
                  <a:cubicBezTo>
                    <a:pt x="195" y="332"/>
                    <a:pt x="117" y="273"/>
                    <a:pt x="20" y="234"/>
                  </a:cubicBezTo>
                  <a:cubicBezTo>
                    <a:pt x="20" y="215"/>
                    <a:pt x="0" y="215"/>
                    <a:pt x="0" y="195"/>
                  </a:cubicBezTo>
                  <a:cubicBezTo>
                    <a:pt x="0" y="195"/>
                    <a:pt x="0" y="176"/>
                    <a:pt x="20" y="176"/>
                  </a:cubicBezTo>
                  <a:cubicBezTo>
                    <a:pt x="137" y="98"/>
                    <a:pt x="156" y="98"/>
                    <a:pt x="293" y="20"/>
                  </a:cubicBezTo>
                  <a:cubicBezTo>
                    <a:pt x="312" y="0"/>
                    <a:pt x="351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7006250" y="2149925"/>
              <a:ext cx="16625" cy="10275"/>
            </a:xfrm>
            <a:custGeom>
              <a:rect b="b" l="l" r="r" t="t"/>
              <a:pathLst>
                <a:path extrusionOk="0" h="411" w="665">
                  <a:moveTo>
                    <a:pt x="372" y="20"/>
                  </a:moveTo>
                  <a:cubicBezTo>
                    <a:pt x="450" y="79"/>
                    <a:pt x="547" y="137"/>
                    <a:pt x="645" y="176"/>
                  </a:cubicBezTo>
                  <a:cubicBezTo>
                    <a:pt x="645" y="196"/>
                    <a:pt x="664" y="196"/>
                    <a:pt x="664" y="215"/>
                  </a:cubicBezTo>
                  <a:cubicBezTo>
                    <a:pt x="664" y="215"/>
                    <a:pt x="645" y="235"/>
                    <a:pt x="645" y="235"/>
                  </a:cubicBezTo>
                  <a:cubicBezTo>
                    <a:pt x="508" y="313"/>
                    <a:pt x="508" y="313"/>
                    <a:pt x="372" y="391"/>
                  </a:cubicBezTo>
                  <a:cubicBezTo>
                    <a:pt x="352" y="410"/>
                    <a:pt x="313" y="410"/>
                    <a:pt x="294" y="391"/>
                  </a:cubicBezTo>
                  <a:cubicBezTo>
                    <a:pt x="196" y="332"/>
                    <a:pt x="118" y="293"/>
                    <a:pt x="20" y="235"/>
                  </a:cubicBezTo>
                  <a:cubicBezTo>
                    <a:pt x="20" y="235"/>
                    <a:pt x="1" y="215"/>
                    <a:pt x="1" y="196"/>
                  </a:cubicBezTo>
                  <a:cubicBezTo>
                    <a:pt x="1" y="196"/>
                    <a:pt x="20" y="176"/>
                    <a:pt x="20" y="176"/>
                  </a:cubicBezTo>
                  <a:cubicBezTo>
                    <a:pt x="157" y="98"/>
                    <a:pt x="157" y="98"/>
                    <a:pt x="294" y="20"/>
                  </a:cubicBezTo>
                  <a:cubicBezTo>
                    <a:pt x="313" y="1"/>
                    <a:pt x="352" y="1"/>
                    <a:pt x="37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7057000" y="21275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0"/>
                  </a:moveTo>
                  <a:cubicBezTo>
                    <a:pt x="273" y="39"/>
                    <a:pt x="332" y="78"/>
                    <a:pt x="371" y="98"/>
                  </a:cubicBezTo>
                  <a:cubicBezTo>
                    <a:pt x="390" y="98"/>
                    <a:pt x="390" y="117"/>
                    <a:pt x="390" y="117"/>
                  </a:cubicBezTo>
                  <a:cubicBezTo>
                    <a:pt x="390" y="117"/>
                    <a:pt x="390" y="137"/>
                    <a:pt x="371" y="137"/>
                  </a:cubicBezTo>
                  <a:cubicBezTo>
                    <a:pt x="293" y="176"/>
                    <a:pt x="293" y="176"/>
                    <a:pt x="215" y="215"/>
                  </a:cubicBezTo>
                  <a:cubicBezTo>
                    <a:pt x="195" y="234"/>
                    <a:pt x="176" y="234"/>
                    <a:pt x="176" y="215"/>
                  </a:cubicBezTo>
                  <a:cubicBezTo>
                    <a:pt x="117" y="195"/>
                    <a:pt x="59" y="156"/>
                    <a:pt x="0" y="137"/>
                  </a:cubicBezTo>
                  <a:cubicBezTo>
                    <a:pt x="0" y="137"/>
                    <a:pt x="0" y="117"/>
                    <a:pt x="0" y="117"/>
                  </a:cubicBezTo>
                  <a:cubicBezTo>
                    <a:pt x="0" y="117"/>
                    <a:pt x="0" y="98"/>
                    <a:pt x="0" y="98"/>
                  </a:cubicBezTo>
                  <a:cubicBezTo>
                    <a:pt x="78" y="59"/>
                    <a:pt x="98" y="59"/>
                    <a:pt x="176" y="0"/>
                  </a:cubicBezTo>
                  <a:cubicBezTo>
                    <a:pt x="176" y="0"/>
                    <a:pt x="195" y="0"/>
                    <a:pt x="21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7050650" y="21236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4" y="59"/>
                    <a:pt x="332" y="78"/>
                    <a:pt x="391" y="117"/>
                  </a:cubicBezTo>
                  <a:cubicBezTo>
                    <a:pt x="391" y="117"/>
                    <a:pt x="391" y="117"/>
                    <a:pt x="391" y="137"/>
                  </a:cubicBezTo>
                  <a:cubicBezTo>
                    <a:pt x="391" y="137"/>
                    <a:pt x="391" y="137"/>
                    <a:pt x="391" y="137"/>
                  </a:cubicBezTo>
                  <a:cubicBezTo>
                    <a:pt x="313" y="176"/>
                    <a:pt x="293" y="195"/>
                    <a:pt x="215" y="234"/>
                  </a:cubicBezTo>
                  <a:cubicBezTo>
                    <a:pt x="196" y="234"/>
                    <a:pt x="196" y="234"/>
                    <a:pt x="176" y="234"/>
                  </a:cubicBezTo>
                  <a:cubicBezTo>
                    <a:pt x="118" y="195"/>
                    <a:pt x="59" y="176"/>
                    <a:pt x="20" y="137"/>
                  </a:cubicBezTo>
                  <a:cubicBezTo>
                    <a:pt x="1" y="137"/>
                    <a:pt x="1" y="137"/>
                    <a:pt x="1" y="117"/>
                  </a:cubicBezTo>
                  <a:cubicBezTo>
                    <a:pt x="1" y="117"/>
                    <a:pt x="1" y="117"/>
                    <a:pt x="20" y="117"/>
                  </a:cubicBezTo>
                  <a:cubicBezTo>
                    <a:pt x="79" y="59"/>
                    <a:pt x="98" y="59"/>
                    <a:pt x="176" y="20"/>
                  </a:cubicBezTo>
                  <a:cubicBezTo>
                    <a:pt x="196" y="0"/>
                    <a:pt x="215" y="0"/>
                    <a:pt x="215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7044300" y="2120175"/>
              <a:ext cx="9800" cy="5875"/>
            </a:xfrm>
            <a:custGeom>
              <a:rect b="b" l="l" r="r" t="t"/>
              <a:pathLst>
                <a:path extrusionOk="0" h="235" w="392">
                  <a:moveTo>
                    <a:pt x="215" y="0"/>
                  </a:moveTo>
                  <a:cubicBezTo>
                    <a:pt x="274" y="39"/>
                    <a:pt x="333" y="79"/>
                    <a:pt x="391" y="98"/>
                  </a:cubicBezTo>
                  <a:cubicBezTo>
                    <a:pt x="391" y="98"/>
                    <a:pt x="391" y="118"/>
                    <a:pt x="391" y="118"/>
                  </a:cubicBezTo>
                  <a:cubicBezTo>
                    <a:pt x="391" y="118"/>
                    <a:pt x="391" y="137"/>
                    <a:pt x="391" y="137"/>
                  </a:cubicBezTo>
                  <a:cubicBezTo>
                    <a:pt x="313" y="176"/>
                    <a:pt x="294" y="176"/>
                    <a:pt x="215" y="215"/>
                  </a:cubicBezTo>
                  <a:cubicBezTo>
                    <a:pt x="215" y="235"/>
                    <a:pt x="196" y="235"/>
                    <a:pt x="176" y="215"/>
                  </a:cubicBezTo>
                  <a:cubicBezTo>
                    <a:pt x="118" y="196"/>
                    <a:pt x="59" y="157"/>
                    <a:pt x="20" y="137"/>
                  </a:cubicBezTo>
                  <a:cubicBezTo>
                    <a:pt x="1" y="137"/>
                    <a:pt x="1" y="118"/>
                    <a:pt x="1" y="118"/>
                  </a:cubicBezTo>
                  <a:cubicBezTo>
                    <a:pt x="1" y="118"/>
                    <a:pt x="1" y="98"/>
                    <a:pt x="20" y="98"/>
                  </a:cubicBezTo>
                  <a:cubicBezTo>
                    <a:pt x="79" y="59"/>
                    <a:pt x="98" y="59"/>
                    <a:pt x="176" y="0"/>
                  </a:cubicBezTo>
                  <a:cubicBezTo>
                    <a:pt x="196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7037975" y="2116750"/>
              <a:ext cx="9775" cy="5900"/>
            </a:xfrm>
            <a:custGeom>
              <a:rect b="b" l="l" r="r" t="t"/>
              <a:pathLst>
                <a:path extrusionOk="0" h="236" w="391">
                  <a:moveTo>
                    <a:pt x="234" y="1"/>
                  </a:moveTo>
                  <a:cubicBezTo>
                    <a:pt x="273" y="40"/>
                    <a:pt x="332" y="59"/>
                    <a:pt x="390" y="98"/>
                  </a:cubicBezTo>
                  <a:cubicBezTo>
                    <a:pt x="390" y="98"/>
                    <a:pt x="390" y="98"/>
                    <a:pt x="390" y="118"/>
                  </a:cubicBezTo>
                  <a:cubicBezTo>
                    <a:pt x="390" y="118"/>
                    <a:pt x="390" y="118"/>
                    <a:pt x="390" y="118"/>
                  </a:cubicBezTo>
                  <a:cubicBezTo>
                    <a:pt x="312" y="176"/>
                    <a:pt x="312" y="176"/>
                    <a:pt x="234" y="216"/>
                  </a:cubicBezTo>
                  <a:cubicBezTo>
                    <a:pt x="215" y="235"/>
                    <a:pt x="195" y="235"/>
                    <a:pt x="176" y="216"/>
                  </a:cubicBezTo>
                  <a:cubicBezTo>
                    <a:pt x="117" y="196"/>
                    <a:pt x="78" y="157"/>
                    <a:pt x="20" y="118"/>
                  </a:cubicBezTo>
                  <a:cubicBezTo>
                    <a:pt x="20" y="118"/>
                    <a:pt x="0" y="118"/>
                    <a:pt x="0" y="118"/>
                  </a:cubicBezTo>
                  <a:cubicBezTo>
                    <a:pt x="0" y="98"/>
                    <a:pt x="20" y="98"/>
                    <a:pt x="20" y="98"/>
                  </a:cubicBezTo>
                  <a:cubicBezTo>
                    <a:pt x="98" y="40"/>
                    <a:pt x="98" y="40"/>
                    <a:pt x="176" y="1"/>
                  </a:cubicBezTo>
                  <a:cubicBezTo>
                    <a:pt x="195" y="1"/>
                    <a:pt x="215" y="1"/>
                    <a:pt x="234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7031625" y="2112850"/>
              <a:ext cx="10275" cy="5875"/>
            </a:xfrm>
            <a:custGeom>
              <a:rect b="b" l="l" r="r" t="t"/>
              <a:pathLst>
                <a:path extrusionOk="0" h="235" w="411">
                  <a:moveTo>
                    <a:pt x="235" y="20"/>
                  </a:moveTo>
                  <a:cubicBezTo>
                    <a:pt x="293" y="40"/>
                    <a:pt x="332" y="79"/>
                    <a:pt x="391" y="98"/>
                  </a:cubicBezTo>
                  <a:cubicBezTo>
                    <a:pt x="391" y="98"/>
                    <a:pt x="410" y="118"/>
                    <a:pt x="410" y="118"/>
                  </a:cubicBezTo>
                  <a:cubicBezTo>
                    <a:pt x="410" y="118"/>
                    <a:pt x="391" y="137"/>
                    <a:pt x="391" y="137"/>
                  </a:cubicBezTo>
                  <a:cubicBezTo>
                    <a:pt x="313" y="176"/>
                    <a:pt x="313" y="176"/>
                    <a:pt x="235" y="235"/>
                  </a:cubicBezTo>
                  <a:cubicBezTo>
                    <a:pt x="215" y="235"/>
                    <a:pt x="196" y="235"/>
                    <a:pt x="176" y="235"/>
                  </a:cubicBezTo>
                  <a:cubicBezTo>
                    <a:pt x="118" y="196"/>
                    <a:pt x="79" y="157"/>
                    <a:pt x="20" y="137"/>
                  </a:cubicBezTo>
                  <a:cubicBezTo>
                    <a:pt x="20" y="137"/>
                    <a:pt x="1" y="118"/>
                    <a:pt x="1" y="118"/>
                  </a:cubicBezTo>
                  <a:cubicBezTo>
                    <a:pt x="1" y="118"/>
                    <a:pt x="20" y="98"/>
                    <a:pt x="20" y="98"/>
                  </a:cubicBezTo>
                  <a:cubicBezTo>
                    <a:pt x="98" y="59"/>
                    <a:pt x="98" y="59"/>
                    <a:pt x="176" y="1"/>
                  </a:cubicBezTo>
                  <a:cubicBezTo>
                    <a:pt x="196" y="1"/>
                    <a:pt x="215" y="1"/>
                    <a:pt x="235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7025775" y="210945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0"/>
                  </a:moveTo>
                  <a:cubicBezTo>
                    <a:pt x="274" y="39"/>
                    <a:pt x="332" y="59"/>
                    <a:pt x="371" y="98"/>
                  </a:cubicBezTo>
                  <a:cubicBezTo>
                    <a:pt x="391" y="98"/>
                    <a:pt x="391" y="98"/>
                    <a:pt x="391" y="117"/>
                  </a:cubicBezTo>
                  <a:cubicBezTo>
                    <a:pt x="391" y="117"/>
                    <a:pt x="391" y="117"/>
                    <a:pt x="371" y="117"/>
                  </a:cubicBezTo>
                  <a:cubicBezTo>
                    <a:pt x="293" y="176"/>
                    <a:pt x="293" y="176"/>
                    <a:pt x="215" y="215"/>
                  </a:cubicBezTo>
                  <a:cubicBezTo>
                    <a:pt x="196" y="234"/>
                    <a:pt x="176" y="234"/>
                    <a:pt x="157" y="215"/>
                  </a:cubicBezTo>
                  <a:cubicBezTo>
                    <a:pt x="117" y="195"/>
                    <a:pt x="59" y="156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78" y="39"/>
                    <a:pt x="98" y="39"/>
                    <a:pt x="176" y="0"/>
                  </a:cubicBezTo>
                  <a:cubicBezTo>
                    <a:pt x="176" y="0"/>
                    <a:pt x="196" y="0"/>
                    <a:pt x="21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7019425" y="210555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4" y="39"/>
                    <a:pt x="332" y="78"/>
                    <a:pt x="391" y="98"/>
                  </a:cubicBezTo>
                  <a:cubicBezTo>
                    <a:pt x="391" y="117"/>
                    <a:pt x="391" y="117"/>
                    <a:pt x="391" y="117"/>
                  </a:cubicBezTo>
                  <a:cubicBezTo>
                    <a:pt x="391" y="137"/>
                    <a:pt x="391" y="137"/>
                    <a:pt x="391" y="137"/>
                  </a:cubicBezTo>
                  <a:cubicBezTo>
                    <a:pt x="313" y="176"/>
                    <a:pt x="293" y="176"/>
                    <a:pt x="215" y="234"/>
                  </a:cubicBezTo>
                  <a:cubicBezTo>
                    <a:pt x="196" y="234"/>
                    <a:pt x="176" y="234"/>
                    <a:pt x="176" y="234"/>
                  </a:cubicBezTo>
                  <a:cubicBezTo>
                    <a:pt x="118" y="195"/>
                    <a:pt x="59" y="176"/>
                    <a:pt x="1" y="137"/>
                  </a:cubicBezTo>
                  <a:cubicBezTo>
                    <a:pt x="1" y="137"/>
                    <a:pt x="1" y="117"/>
                    <a:pt x="1" y="117"/>
                  </a:cubicBezTo>
                  <a:cubicBezTo>
                    <a:pt x="1" y="117"/>
                    <a:pt x="1" y="117"/>
                    <a:pt x="1" y="98"/>
                  </a:cubicBezTo>
                  <a:cubicBezTo>
                    <a:pt x="79" y="59"/>
                    <a:pt x="98" y="59"/>
                    <a:pt x="176" y="20"/>
                  </a:cubicBezTo>
                  <a:cubicBezTo>
                    <a:pt x="196" y="0"/>
                    <a:pt x="215" y="0"/>
                    <a:pt x="215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7013100" y="210212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1"/>
                  </a:moveTo>
                  <a:cubicBezTo>
                    <a:pt x="273" y="40"/>
                    <a:pt x="332" y="59"/>
                    <a:pt x="390" y="98"/>
                  </a:cubicBezTo>
                  <a:cubicBezTo>
                    <a:pt x="390" y="98"/>
                    <a:pt x="390" y="98"/>
                    <a:pt x="390" y="118"/>
                  </a:cubicBezTo>
                  <a:cubicBezTo>
                    <a:pt x="390" y="118"/>
                    <a:pt x="390" y="118"/>
                    <a:pt x="390" y="137"/>
                  </a:cubicBezTo>
                  <a:cubicBezTo>
                    <a:pt x="312" y="176"/>
                    <a:pt x="293" y="176"/>
                    <a:pt x="215" y="215"/>
                  </a:cubicBezTo>
                  <a:cubicBezTo>
                    <a:pt x="215" y="235"/>
                    <a:pt x="195" y="235"/>
                    <a:pt x="176" y="215"/>
                  </a:cubicBezTo>
                  <a:cubicBezTo>
                    <a:pt x="117" y="196"/>
                    <a:pt x="59" y="157"/>
                    <a:pt x="20" y="13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98"/>
                    <a:pt x="0" y="98"/>
                    <a:pt x="20" y="98"/>
                  </a:cubicBezTo>
                  <a:cubicBezTo>
                    <a:pt x="78" y="59"/>
                    <a:pt x="98" y="40"/>
                    <a:pt x="176" y="1"/>
                  </a:cubicBezTo>
                  <a:cubicBezTo>
                    <a:pt x="195" y="1"/>
                    <a:pt x="215" y="1"/>
                    <a:pt x="215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7006750" y="209822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35" y="20"/>
                  </a:moveTo>
                  <a:cubicBezTo>
                    <a:pt x="274" y="39"/>
                    <a:pt x="332" y="78"/>
                    <a:pt x="391" y="98"/>
                  </a:cubicBezTo>
                  <a:cubicBezTo>
                    <a:pt x="391" y="118"/>
                    <a:pt x="391" y="118"/>
                    <a:pt x="391" y="118"/>
                  </a:cubicBezTo>
                  <a:cubicBezTo>
                    <a:pt x="391" y="137"/>
                    <a:pt x="391" y="137"/>
                    <a:pt x="391" y="137"/>
                  </a:cubicBezTo>
                  <a:cubicBezTo>
                    <a:pt x="313" y="176"/>
                    <a:pt x="313" y="176"/>
                    <a:pt x="235" y="235"/>
                  </a:cubicBezTo>
                  <a:cubicBezTo>
                    <a:pt x="215" y="235"/>
                    <a:pt x="196" y="235"/>
                    <a:pt x="176" y="235"/>
                  </a:cubicBezTo>
                  <a:cubicBezTo>
                    <a:pt x="118" y="196"/>
                    <a:pt x="79" y="176"/>
                    <a:pt x="20" y="137"/>
                  </a:cubicBezTo>
                  <a:cubicBezTo>
                    <a:pt x="20" y="137"/>
                    <a:pt x="0" y="118"/>
                    <a:pt x="0" y="118"/>
                  </a:cubicBezTo>
                  <a:cubicBezTo>
                    <a:pt x="0" y="118"/>
                    <a:pt x="0" y="118"/>
                    <a:pt x="20" y="98"/>
                  </a:cubicBezTo>
                  <a:cubicBezTo>
                    <a:pt x="98" y="59"/>
                    <a:pt x="98" y="59"/>
                    <a:pt x="176" y="20"/>
                  </a:cubicBezTo>
                  <a:cubicBezTo>
                    <a:pt x="196" y="0"/>
                    <a:pt x="215" y="0"/>
                    <a:pt x="235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7000900" y="20948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1"/>
                  </a:moveTo>
                  <a:cubicBezTo>
                    <a:pt x="273" y="40"/>
                    <a:pt x="313" y="79"/>
                    <a:pt x="371" y="98"/>
                  </a:cubicBezTo>
                  <a:cubicBezTo>
                    <a:pt x="371" y="98"/>
                    <a:pt x="391" y="118"/>
                    <a:pt x="391" y="118"/>
                  </a:cubicBezTo>
                  <a:cubicBezTo>
                    <a:pt x="391" y="118"/>
                    <a:pt x="371" y="118"/>
                    <a:pt x="371" y="137"/>
                  </a:cubicBezTo>
                  <a:cubicBezTo>
                    <a:pt x="293" y="176"/>
                    <a:pt x="293" y="176"/>
                    <a:pt x="215" y="215"/>
                  </a:cubicBezTo>
                  <a:cubicBezTo>
                    <a:pt x="195" y="235"/>
                    <a:pt x="176" y="235"/>
                    <a:pt x="156" y="215"/>
                  </a:cubicBezTo>
                  <a:cubicBezTo>
                    <a:pt x="117" y="196"/>
                    <a:pt x="59" y="157"/>
                    <a:pt x="0" y="13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78" y="59"/>
                    <a:pt x="78" y="59"/>
                    <a:pt x="156" y="1"/>
                  </a:cubicBezTo>
                  <a:cubicBezTo>
                    <a:pt x="176" y="1"/>
                    <a:pt x="195" y="1"/>
                    <a:pt x="215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6994550" y="20909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4" y="40"/>
                    <a:pt x="332" y="79"/>
                    <a:pt x="371" y="118"/>
                  </a:cubicBezTo>
                  <a:cubicBezTo>
                    <a:pt x="391" y="118"/>
                    <a:pt x="391" y="118"/>
                    <a:pt x="391" y="118"/>
                  </a:cubicBezTo>
                  <a:cubicBezTo>
                    <a:pt x="391" y="137"/>
                    <a:pt x="391" y="137"/>
                    <a:pt x="371" y="137"/>
                  </a:cubicBezTo>
                  <a:cubicBezTo>
                    <a:pt x="293" y="176"/>
                    <a:pt x="293" y="196"/>
                    <a:pt x="215" y="235"/>
                  </a:cubicBezTo>
                  <a:cubicBezTo>
                    <a:pt x="196" y="235"/>
                    <a:pt x="176" y="235"/>
                    <a:pt x="176" y="235"/>
                  </a:cubicBezTo>
                  <a:cubicBezTo>
                    <a:pt x="118" y="196"/>
                    <a:pt x="59" y="176"/>
                    <a:pt x="1" y="137"/>
                  </a:cubicBezTo>
                  <a:cubicBezTo>
                    <a:pt x="1" y="137"/>
                    <a:pt x="1" y="137"/>
                    <a:pt x="1" y="118"/>
                  </a:cubicBezTo>
                  <a:cubicBezTo>
                    <a:pt x="1" y="118"/>
                    <a:pt x="1" y="118"/>
                    <a:pt x="1" y="98"/>
                  </a:cubicBezTo>
                  <a:cubicBezTo>
                    <a:pt x="79" y="59"/>
                    <a:pt x="98" y="59"/>
                    <a:pt x="176" y="20"/>
                  </a:cubicBezTo>
                  <a:cubicBezTo>
                    <a:pt x="176" y="1"/>
                    <a:pt x="196" y="1"/>
                    <a:pt x="215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37"/>
            <p:cNvSpPr/>
            <p:nvPr/>
          </p:nvSpPr>
          <p:spPr>
            <a:xfrm>
              <a:off x="6988225" y="20875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0"/>
                  </a:moveTo>
                  <a:cubicBezTo>
                    <a:pt x="273" y="39"/>
                    <a:pt x="332" y="78"/>
                    <a:pt x="390" y="98"/>
                  </a:cubicBezTo>
                  <a:cubicBezTo>
                    <a:pt x="390" y="98"/>
                    <a:pt x="390" y="117"/>
                    <a:pt x="390" y="117"/>
                  </a:cubicBezTo>
                  <a:cubicBezTo>
                    <a:pt x="390" y="117"/>
                    <a:pt x="390" y="137"/>
                    <a:pt x="390" y="137"/>
                  </a:cubicBezTo>
                  <a:cubicBezTo>
                    <a:pt x="312" y="176"/>
                    <a:pt x="293" y="176"/>
                    <a:pt x="215" y="215"/>
                  </a:cubicBezTo>
                  <a:cubicBezTo>
                    <a:pt x="195" y="234"/>
                    <a:pt x="195" y="234"/>
                    <a:pt x="176" y="215"/>
                  </a:cubicBezTo>
                  <a:cubicBezTo>
                    <a:pt x="117" y="195"/>
                    <a:pt x="59" y="156"/>
                    <a:pt x="20" y="137"/>
                  </a:cubicBezTo>
                  <a:cubicBezTo>
                    <a:pt x="0" y="137"/>
                    <a:pt x="0" y="117"/>
                    <a:pt x="0" y="117"/>
                  </a:cubicBezTo>
                  <a:cubicBezTo>
                    <a:pt x="0" y="98"/>
                    <a:pt x="0" y="98"/>
                    <a:pt x="20" y="98"/>
                  </a:cubicBezTo>
                  <a:cubicBezTo>
                    <a:pt x="78" y="59"/>
                    <a:pt x="98" y="59"/>
                    <a:pt x="176" y="0"/>
                  </a:cubicBezTo>
                  <a:cubicBezTo>
                    <a:pt x="195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37"/>
            <p:cNvSpPr/>
            <p:nvPr/>
          </p:nvSpPr>
          <p:spPr>
            <a:xfrm>
              <a:off x="6981875" y="20836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4" y="59"/>
                    <a:pt x="332" y="78"/>
                    <a:pt x="391" y="117"/>
                  </a:cubicBezTo>
                  <a:cubicBezTo>
                    <a:pt x="391" y="117"/>
                    <a:pt x="391" y="117"/>
                    <a:pt x="391" y="137"/>
                  </a:cubicBezTo>
                  <a:cubicBezTo>
                    <a:pt x="391" y="137"/>
                    <a:pt x="391" y="137"/>
                    <a:pt x="391" y="137"/>
                  </a:cubicBezTo>
                  <a:cubicBezTo>
                    <a:pt x="313" y="176"/>
                    <a:pt x="293" y="195"/>
                    <a:pt x="215" y="234"/>
                  </a:cubicBezTo>
                  <a:cubicBezTo>
                    <a:pt x="215" y="234"/>
                    <a:pt x="195" y="234"/>
                    <a:pt x="176" y="234"/>
                  </a:cubicBezTo>
                  <a:cubicBezTo>
                    <a:pt x="117" y="195"/>
                    <a:pt x="59" y="176"/>
                    <a:pt x="20" y="137"/>
                  </a:cubicBezTo>
                  <a:cubicBezTo>
                    <a:pt x="0" y="137"/>
                    <a:pt x="0" y="137"/>
                    <a:pt x="0" y="117"/>
                  </a:cubicBezTo>
                  <a:cubicBezTo>
                    <a:pt x="0" y="117"/>
                    <a:pt x="0" y="117"/>
                    <a:pt x="20" y="117"/>
                  </a:cubicBezTo>
                  <a:cubicBezTo>
                    <a:pt x="78" y="59"/>
                    <a:pt x="98" y="59"/>
                    <a:pt x="176" y="20"/>
                  </a:cubicBezTo>
                  <a:cubicBezTo>
                    <a:pt x="195" y="0"/>
                    <a:pt x="215" y="0"/>
                    <a:pt x="215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37"/>
            <p:cNvSpPr/>
            <p:nvPr/>
          </p:nvSpPr>
          <p:spPr>
            <a:xfrm>
              <a:off x="6975525" y="208017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35" y="0"/>
                  </a:moveTo>
                  <a:cubicBezTo>
                    <a:pt x="274" y="40"/>
                    <a:pt x="332" y="79"/>
                    <a:pt x="391" y="98"/>
                  </a:cubicBezTo>
                  <a:cubicBezTo>
                    <a:pt x="391" y="98"/>
                    <a:pt x="391" y="118"/>
                    <a:pt x="391" y="118"/>
                  </a:cubicBezTo>
                  <a:cubicBezTo>
                    <a:pt x="391" y="118"/>
                    <a:pt x="391" y="137"/>
                    <a:pt x="391" y="137"/>
                  </a:cubicBezTo>
                  <a:cubicBezTo>
                    <a:pt x="313" y="176"/>
                    <a:pt x="313" y="176"/>
                    <a:pt x="235" y="215"/>
                  </a:cubicBezTo>
                  <a:cubicBezTo>
                    <a:pt x="215" y="235"/>
                    <a:pt x="196" y="235"/>
                    <a:pt x="176" y="215"/>
                  </a:cubicBezTo>
                  <a:cubicBezTo>
                    <a:pt x="118" y="196"/>
                    <a:pt x="79" y="157"/>
                    <a:pt x="20" y="137"/>
                  </a:cubicBezTo>
                  <a:cubicBezTo>
                    <a:pt x="20" y="137"/>
                    <a:pt x="1" y="118"/>
                    <a:pt x="1" y="118"/>
                  </a:cubicBezTo>
                  <a:cubicBezTo>
                    <a:pt x="1" y="98"/>
                    <a:pt x="20" y="98"/>
                    <a:pt x="20" y="98"/>
                  </a:cubicBezTo>
                  <a:cubicBezTo>
                    <a:pt x="98" y="59"/>
                    <a:pt x="98" y="59"/>
                    <a:pt x="176" y="0"/>
                  </a:cubicBezTo>
                  <a:cubicBezTo>
                    <a:pt x="196" y="0"/>
                    <a:pt x="215" y="0"/>
                    <a:pt x="23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7"/>
            <p:cNvSpPr/>
            <p:nvPr/>
          </p:nvSpPr>
          <p:spPr>
            <a:xfrm>
              <a:off x="6969200" y="2076750"/>
              <a:ext cx="10250" cy="5900"/>
            </a:xfrm>
            <a:custGeom>
              <a:rect b="b" l="l" r="r" t="t"/>
              <a:pathLst>
                <a:path extrusionOk="0" h="236" w="410">
                  <a:moveTo>
                    <a:pt x="234" y="1"/>
                  </a:moveTo>
                  <a:cubicBezTo>
                    <a:pt x="293" y="40"/>
                    <a:pt x="332" y="59"/>
                    <a:pt x="390" y="98"/>
                  </a:cubicBezTo>
                  <a:cubicBezTo>
                    <a:pt x="390" y="98"/>
                    <a:pt x="410" y="98"/>
                    <a:pt x="410" y="118"/>
                  </a:cubicBezTo>
                  <a:cubicBezTo>
                    <a:pt x="410" y="118"/>
                    <a:pt x="390" y="118"/>
                    <a:pt x="390" y="118"/>
                  </a:cubicBezTo>
                  <a:cubicBezTo>
                    <a:pt x="312" y="177"/>
                    <a:pt x="312" y="177"/>
                    <a:pt x="234" y="216"/>
                  </a:cubicBezTo>
                  <a:cubicBezTo>
                    <a:pt x="215" y="235"/>
                    <a:pt x="195" y="235"/>
                    <a:pt x="176" y="216"/>
                  </a:cubicBezTo>
                  <a:cubicBezTo>
                    <a:pt x="117" y="196"/>
                    <a:pt x="78" y="157"/>
                    <a:pt x="20" y="118"/>
                  </a:cubicBezTo>
                  <a:cubicBezTo>
                    <a:pt x="20" y="118"/>
                    <a:pt x="0" y="118"/>
                    <a:pt x="0" y="118"/>
                  </a:cubicBezTo>
                  <a:cubicBezTo>
                    <a:pt x="0" y="98"/>
                    <a:pt x="20" y="98"/>
                    <a:pt x="20" y="98"/>
                  </a:cubicBezTo>
                  <a:cubicBezTo>
                    <a:pt x="98" y="40"/>
                    <a:pt x="98" y="40"/>
                    <a:pt x="176" y="1"/>
                  </a:cubicBezTo>
                  <a:cubicBezTo>
                    <a:pt x="195" y="1"/>
                    <a:pt x="215" y="1"/>
                    <a:pt x="234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37"/>
            <p:cNvSpPr/>
            <p:nvPr/>
          </p:nvSpPr>
          <p:spPr>
            <a:xfrm>
              <a:off x="6963325" y="2072850"/>
              <a:ext cx="9800" cy="5875"/>
            </a:xfrm>
            <a:custGeom>
              <a:rect b="b" l="l" r="r" t="t"/>
              <a:pathLst>
                <a:path extrusionOk="0" h="235" w="392">
                  <a:moveTo>
                    <a:pt x="216" y="20"/>
                  </a:moveTo>
                  <a:cubicBezTo>
                    <a:pt x="274" y="40"/>
                    <a:pt x="333" y="79"/>
                    <a:pt x="372" y="98"/>
                  </a:cubicBezTo>
                  <a:cubicBezTo>
                    <a:pt x="391" y="98"/>
                    <a:pt x="391" y="118"/>
                    <a:pt x="391" y="118"/>
                  </a:cubicBezTo>
                  <a:cubicBezTo>
                    <a:pt x="391" y="118"/>
                    <a:pt x="391" y="137"/>
                    <a:pt x="372" y="137"/>
                  </a:cubicBezTo>
                  <a:cubicBezTo>
                    <a:pt x="294" y="176"/>
                    <a:pt x="294" y="176"/>
                    <a:pt x="216" y="235"/>
                  </a:cubicBezTo>
                  <a:cubicBezTo>
                    <a:pt x="196" y="235"/>
                    <a:pt x="177" y="235"/>
                    <a:pt x="157" y="235"/>
                  </a:cubicBezTo>
                  <a:cubicBezTo>
                    <a:pt x="118" y="196"/>
                    <a:pt x="59" y="157"/>
                    <a:pt x="1" y="137"/>
                  </a:cubicBezTo>
                  <a:cubicBezTo>
                    <a:pt x="1" y="137"/>
                    <a:pt x="1" y="118"/>
                    <a:pt x="1" y="118"/>
                  </a:cubicBezTo>
                  <a:cubicBezTo>
                    <a:pt x="1" y="118"/>
                    <a:pt x="1" y="98"/>
                    <a:pt x="1" y="98"/>
                  </a:cubicBezTo>
                  <a:cubicBezTo>
                    <a:pt x="79" y="59"/>
                    <a:pt x="98" y="59"/>
                    <a:pt x="177" y="1"/>
                  </a:cubicBezTo>
                  <a:cubicBezTo>
                    <a:pt x="177" y="1"/>
                    <a:pt x="196" y="1"/>
                    <a:pt x="216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37"/>
            <p:cNvSpPr/>
            <p:nvPr/>
          </p:nvSpPr>
          <p:spPr>
            <a:xfrm>
              <a:off x="6957000" y="206945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0"/>
                  </a:moveTo>
                  <a:cubicBezTo>
                    <a:pt x="273" y="39"/>
                    <a:pt x="332" y="59"/>
                    <a:pt x="390" y="98"/>
                  </a:cubicBezTo>
                  <a:cubicBezTo>
                    <a:pt x="390" y="98"/>
                    <a:pt x="390" y="98"/>
                    <a:pt x="390" y="117"/>
                  </a:cubicBezTo>
                  <a:cubicBezTo>
                    <a:pt x="390" y="117"/>
                    <a:pt x="390" y="117"/>
                    <a:pt x="390" y="117"/>
                  </a:cubicBezTo>
                  <a:cubicBezTo>
                    <a:pt x="312" y="176"/>
                    <a:pt x="293" y="176"/>
                    <a:pt x="215" y="215"/>
                  </a:cubicBezTo>
                  <a:cubicBezTo>
                    <a:pt x="195" y="234"/>
                    <a:pt x="176" y="215"/>
                    <a:pt x="176" y="215"/>
                  </a:cubicBezTo>
                  <a:cubicBezTo>
                    <a:pt x="117" y="195"/>
                    <a:pt x="59" y="156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78" y="39"/>
                    <a:pt x="98" y="39"/>
                    <a:pt x="176" y="0"/>
                  </a:cubicBezTo>
                  <a:cubicBezTo>
                    <a:pt x="195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7"/>
            <p:cNvSpPr/>
            <p:nvPr/>
          </p:nvSpPr>
          <p:spPr>
            <a:xfrm>
              <a:off x="6950650" y="206555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4" y="39"/>
                    <a:pt x="332" y="78"/>
                    <a:pt x="391" y="98"/>
                  </a:cubicBezTo>
                  <a:cubicBezTo>
                    <a:pt x="391" y="117"/>
                    <a:pt x="391" y="117"/>
                    <a:pt x="391" y="117"/>
                  </a:cubicBezTo>
                  <a:cubicBezTo>
                    <a:pt x="391" y="137"/>
                    <a:pt x="391" y="137"/>
                    <a:pt x="391" y="137"/>
                  </a:cubicBezTo>
                  <a:cubicBezTo>
                    <a:pt x="313" y="176"/>
                    <a:pt x="293" y="176"/>
                    <a:pt x="215" y="234"/>
                  </a:cubicBezTo>
                  <a:cubicBezTo>
                    <a:pt x="215" y="234"/>
                    <a:pt x="196" y="234"/>
                    <a:pt x="176" y="234"/>
                  </a:cubicBezTo>
                  <a:cubicBezTo>
                    <a:pt x="118" y="195"/>
                    <a:pt x="59" y="176"/>
                    <a:pt x="20" y="137"/>
                  </a:cubicBezTo>
                  <a:cubicBezTo>
                    <a:pt x="1" y="137"/>
                    <a:pt x="1" y="117"/>
                    <a:pt x="1" y="117"/>
                  </a:cubicBezTo>
                  <a:cubicBezTo>
                    <a:pt x="1" y="117"/>
                    <a:pt x="1" y="117"/>
                    <a:pt x="20" y="98"/>
                  </a:cubicBezTo>
                  <a:cubicBezTo>
                    <a:pt x="79" y="59"/>
                    <a:pt x="98" y="59"/>
                    <a:pt x="176" y="20"/>
                  </a:cubicBezTo>
                  <a:cubicBezTo>
                    <a:pt x="196" y="0"/>
                    <a:pt x="215" y="0"/>
                    <a:pt x="215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7"/>
            <p:cNvSpPr/>
            <p:nvPr/>
          </p:nvSpPr>
          <p:spPr>
            <a:xfrm>
              <a:off x="6944300" y="2062125"/>
              <a:ext cx="9800" cy="5875"/>
            </a:xfrm>
            <a:custGeom>
              <a:rect b="b" l="l" r="r" t="t"/>
              <a:pathLst>
                <a:path extrusionOk="0" h="235" w="392">
                  <a:moveTo>
                    <a:pt x="235" y="1"/>
                  </a:moveTo>
                  <a:cubicBezTo>
                    <a:pt x="274" y="40"/>
                    <a:pt x="333" y="59"/>
                    <a:pt x="391" y="98"/>
                  </a:cubicBezTo>
                  <a:cubicBezTo>
                    <a:pt x="391" y="98"/>
                    <a:pt x="391" y="98"/>
                    <a:pt x="391" y="118"/>
                  </a:cubicBezTo>
                  <a:cubicBezTo>
                    <a:pt x="391" y="118"/>
                    <a:pt x="391" y="118"/>
                    <a:pt x="391" y="137"/>
                  </a:cubicBezTo>
                  <a:cubicBezTo>
                    <a:pt x="313" y="176"/>
                    <a:pt x="313" y="176"/>
                    <a:pt x="235" y="215"/>
                  </a:cubicBezTo>
                  <a:cubicBezTo>
                    <a:pt x="216" y="235"/>
                    <a:pt x="196" y="235"/>
                    <a:pt x="177" y="215"/>
                  </a:cubicBezTo>
                  <a:cubicBezTo>
                    <a:pt x="118" y="196"/>
                    <a:pt x="79" y="157"/>
                    <a:pt x="20" y="137"/>
                  </a:cubicBezTo>
                  <a:cubicBezTo>
                    <a:pt x="20" y="118"/>
                    <a:pt x="1" y="118"/>
                    <a:pt x="1" y="118"/>
                  </a:cubicBezTo>
                  <a:cubicBezTo>
                    <a:pt x="1" y="98"/>
                    <a:pt x="1" y="98"/>
                    <a:pt x="20" y="98"/>
                  </a:cubicBezTo>
                  <a:cubicBezTo>
                    <a:pt x="99" y="59"/>
                    <a:pt x="99" y="40"/>
                    <a:pt x="177" y="1"/>
                  </a:cubicBezTo>
                  <a:cubicBezTo>
                    <a:pt x="196" y="1"/>
                    <a:pt x="216" y="1"/>
                    <a:pt x="235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7"/>
            <p:cNvSpPr/>
            <p:nvPr/>
          </p:nvSpPr>
          <p:spPr>
            <a:xfrm>
              <a:off x="6937975" y="2058225"/>
              <a:ext cx="10275" cy="5875"/>
            </a:xfrm>
            <a:custGeom>
              <a:rect b="b" l="l" r="r" t="t"/>
              <a:pathLst>
                <a:path extrusionOk="0" h="235" w="411">
                  <a:moveTo>
                    <a:pt x="234" y="20"/>
                  </a:moveTo>
                  <a:cubicBezTo>
                    <a:pt x="293" y="39"/>
                    <a:pt x="332" y="79"/>
                    <a:pt x="391" y="98"/>
                  </a:cubicBezTo>
                  <a:cubicBezTo>
                    <a:pt x="391" y="118"/>
                    <a:pt x="410" y="118"/>
                    <a:pt x="410" y="118"/>
                  </a:cubicBezTo>
                  <a:cubicBezTo>
                    <a:pt x="410" y="137"/>
                    <a:pt x="391" y="137"/>
                    <a:pt x="391" y="137"/>
                  </a:cubicBezTo>
                  <a:cubicBezTo>
                    <a:pt x="312" y="176"/>
                    <a:pt x="312" y="176"/>
                    <a:pt x="234" y="235"/>
                  </a:cubicBezTo>
                  <a:cubicBezTo>
                    <a:pt x="215" y="235"/>
                    <a:pt x="195" y="235"/>
                    <a:pt x="176" y="235"/>
                  </a:cubicBezTo>
                  <a:cubicBezTo>
                    <a:pt x="137" y="196"/>
                    <a:pt x="78" y="176"/>
                    <a:pt x="20" y="137"/>
                  </a:cubicBezTo>
                  <a:cubicBezTo>
                    <a:pt x="20" y="137"/>
                    <a:pt x="0" y="118"/>
                    <a:pt x="0" y="118"/>
                  </a:cubicBezTo>
                  <a:cubicBezTo>
                    <a:pt x="0" y="118"/>
                    <a:pt x="20" y="118"/>
                    <a:pt x="20" y="98"/>
                  </a:cubicBezTo>
                  <a:cubicBezTo>
                    <a:pt x="98" y="59"/>
                    <a:pt x="98" y="59"/>
                    <a:pt x="176" y="20"/>
                  </a:cubicBezTo>
                  <a:cubicBezTo>
                    <a:pt x="195" y="0"/>
                    <a:pt x="215" y="0"/>
                    <a:pt x="234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7"/>
            <p:cNvSpPr/>
            <p:nvPr/>
          </p:nvSpPr>
          <p:spPr>
            <a:xfrm>
              <a:off x="6932125" y="2054800"/>
              <a:ext cx="9775" cy="5900"/>
            </a:xfrm>
            <a:custGeom>
              <a:rect b="b" l="l" r="r" t="t"/>
              <a:pathLst>
                <a:path extrusionOk="0" h="236" w="391">
                  <a:moveTo>
                    <a:pt x="215" y="1"/>
                  </a:moveTo>
                  <a:cubicBezTo>
                    <a:pt x="273" y="40"/>
                    <a:pt x="332" y="79"/>
                    <a:pt x="371" y="98"/>
                  </a:cubicBezTo>
                  <a:cubicBezTo>
                    <a:pt x="390" y="98"/>
                    <a:pt x="390" y="118"/>
                    <a:pt x="390" y="118"/>
                  </a:cubicBezTo>
                  <a:cubicBezTo>
                    <a:pt x="390" y="118"/>
                    <a:pt x="390" y="137"/>
                    <a:pt x="371" y="137"/>
                  </a:cubicBezTo>
                  <a:cubicBezTo>
                    <a:pt x="293" y="176"/>
                    <a:pt x="293" y="176"/>
                    <a:pt x="215" y="216"/>
                  </a:cubicBezTo>
                  <a:cubicBezTo>
                    <a:pt x="195" y="235"/>
                    <a:pt x="176" y="235"/>
                    <a:pt x="176" y="216"/>
                  </a:cubicBezTo>
                  <a:cubicBezTo>
                    <a:pt x="117" y="196"/>
                    <a:pt x="59" y="157"/>
                    <a:pt x="0" y="137"/>
                  </a:cubicBezTo>
                  <a:cubicBezTo>
                    <a:pt x="0" y="137"/>
                    <a:pt x="0" y="118"/>
                    <a:pt x="0" y="11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78" y="59"/>
                    <a:pt x="98" y="59"/>
                    <a:pt x="176" y="1"/>
                  </a:cubicBezTo>
                  <a:cubicBezTo>
                    <a:pt x="176" y="1"/>
                    <a:pt x="195" y="1"/>
                    <a:pt x="215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7"/>
            <p:cNvSpPr/>
            <p:nvPr/>
          </p:nvSpPr>
          <p:spPr>
            <a:xfrm>
              <a:off x="6925775" y="20509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4" y="40"/>
                    <a:pt x="332" y="79"/>
                    <a:pt x="391" y="118"/>
                  </a:cubicBezTo>
                  <a:cubicBezTo>
                    <a:pt x="391" y="118"/>
                    <a:pt x="391" y="118"/>
                    <a:pt x="391" y="118"/>
                  </a:cubicBezTo>
                  <a:cubicBezTo>
                    <a:pt x="391" y="137"/>
                    <a:pt x="391" y="137"/>
                    <a:pt x="391" y="137"/>
                  </a:cubicBezTo>
                  <a:cubicBezTo>
                    <a:pt x="313" y="176"/>
                    <a:pt x="293" y="196"/>
                    <a:pt x="215" y="235"/>
                  </a:cubicBezTo>
                  <a:cubicBezTo>
                    <a:pt x="196" y="235"/>
                    <a:pt x="196" y="235"/>
                    <a:pt x="176" y="235"/>
                  </a:cubicBezTo>
                  <a:cubicBezTo>
                    <a:pt x="118" y="196"/>
                    <a:pt x="59" y="176"/>
                    <a:pt x="1" y="137"/>
                  </a:cubicBezTo>
                  <a:cubicBezTo>
                    <a:pt x="1" y="137"/>
                    <a:pt x="1" y="137"/>
                    <a:pt x="1" y="118"/>
                  </a:cubicBezTo>
                  <a:cubicBezTo>
                    <a:pt x="1" y="118"/>
                    <a:pt x="1" y="118"/>
                    <a:pt x="1" y="98"/>
                  </a:cubicBezTo>
                  <a:cubicBezTo>
                    <a:pt x="79" y="59"/>
                    <a:pt x="98" y="59"/>
                    <a:pt x="176" y="20"/>
                  </a:cubicBezTo>
                  <a:cubicBezTo>
                    <a:pt x="196" y="1"/>
                    <a:pt x="215" y="1"/>
                    <a:pt x="215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7"/>
            <p:cNvSpPr/>
            <p:nvPr/>
          </p:nvSpPr>
          <p:spPr>
            <a:xfrm>
              <a:off x="6919425" y="2047500"/>
              <a:ext cx="9800" cy="5875"/>
            </a:xfrm>
            <a:custGeom>
              <a:rect b="b" l="l" r="r" t="t"/>
              <a:pathLst>
                <a:path extrusionOk="0" h="235" w="392">
                  <a:moveTo>
                    <a:pt x="215" y="0"/>
                  </a:moveTo>
                  <a:cubicBezTo>
                    <a:pt x="274" y="39"/>
                    <a:pt x="333" y="78"/>
                    <a:pt x="391" y="98"/>
                  </a:cubicBezTo>
                  <a:cubicBezTo>
                    <a:pt x="391" y="98"/>
                    <a:pt x="391" y="117"/>
                    <a:pt x="391" y="117"/>
                  </a:cubicBezTo>
                  <a:cubicBezTo>
                    <a:pt x="391" y="117"/>
                    <a:pt x="391" y="117"/>
                    <a:pt x="391" y="137"/>
                  </a:cubicBezTo>
                  <a:cubicBezTo>
                    <a:pt x="313" y="176"/>
                    <a:pt x="294" y="176"/>
                    <a:pt x="215" y="215"/>
                  </a:cubicBezTo>
                  <a:cubicBezTo>
                    <a:pt x="215" y="234"/>
                    <a:pt x="196" y="234"/>
                    <a:pt x="176" y="215"/>
                  </a:cubicBezTo>
                  <a:cubicBezTo>
                    <a:pt x="118" y="195"/>
                    <a:pt x="59" y="156"/>
                    <a:pt x="20" y="137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1" y="98"/>
                    <a:pt x="1" y="98"/>
                    <a:pt x="20" y="98"/>
                  </a:cubicBezTo>
                  <a:cubicBezTo>
                    <a:pt x="79" y="59"/>
                    <a:pt x="98" y="59"/>
                    <a:pt x="176" y="0"/>
                  </a:cubicBezTo>
                  <a:cubicBezTo>
                    <a:pt x="196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7"/>
            <p:cNvSpPr/>
            <p:nvPr/>
          </p:nvSpPr>
          <p:spPr>
            <a:xfrm>
              <a:off x="6913100" y="20436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34" y="20"/>
                  </a:moveTo>
                  <a:cubicBezTo>
                    <a:pt x="273" y="59"/>
                    <a:pt x="332" y="78"/>
                    <a:pt x="390" y="117"/>
                  </a:cubicBezTo>
                  <a:cubicBezTo>
                    <a:pt x="390" y="117"/>
                    <a:pt x="390" y="117"/>
                    <a:pt x="390" y="117"/>
                  </a:cubicBezTo>
                  <a:cubicBezTo>
                    <a:pt x="390" y="137"/>
                    <a:pt x="390" y="137"/>
                    <a:pt x="390" y="137"/>
                  </a:cubicBezTo>
                  <a:cubicBezTo>
                    <a:pt x="312" y="176"/>
                    <a:pt x="312" y="195"/>
                    <a:pt x="234" y="234"/>
                  </a:cubicBezTo>
                  <a:cubicBezTo>
                    <a:pt x="215" y="234"/>
                    <a:pt x="195" y="234"/>
                    <a:pt x="176" y="234"/>
                  </a:cubicBezTo>
                  <a:cubicBezTo>
                    <a:pt x="117" y="195"/>
                    <a:pt x="78" y="176"/>
                    <a:pt x="20" y="137"/>
                  </a:cubicBezTo>
                  <a:cubicBezTo>
                    <a:pt x="20" y="137"/>
                    <a:pt x="0" y="137"/>
                    <a:pt x="0" y="117"/>
                  </a:cubicBezTo>
                  <a:cubicBezTo>
                    <a:pt x="0" y="117"/>
                    <a:pt x="20" y="117"/>
                    <a:pt x="20" y="117"/>
                  </a:cubicBezTo>
                  <a:cubicBezTo>
                    <a:pt x="98" y="59"/>
                    <a:pt x="98" y="59"/>
                    <a:pt x="176" y="20"/>
                  </a:cubicBezTo>
                  <a:cubicBezTo>
                    <a:pt x="195" y="0"/>
                    <a:pt x="215" y="0"/>
                    <a:pt x="234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7"/>
            <p:cNvSpPr/>
            <p:nvPr/>
          </p:nvSpPr>
          <p:spPr>
            <a:xfrm>
              <a:off x="6923325" y="2068950"/>
              <a:ext cx="21000" cy="12725"/>
            </a:xfrm>
            <a:custGeom>
              <a:rect b="b" l="l" r="r" t="t"/>
              <a:pathLst>
                <a:path extrusionOk="0" h="509" w="840">
                  <a:moveTo>
                    <a:pt x="352" y="20"/>
                  </a:moveTo>
                  <a:cubicBezTo>
                    <a:pt x="450" y="79"/>
                    <a:pt x="723" y="235"/>
                    <a:pt x="820" y="293"/>
                  </a:cubicBezTo>
                  <a:cubicBezTo>
                    <a:pt x="820" y="293"/>
                    <a:pt x="840" y="313"/>
                    <a:pt x="840" y="313"/>
                  </a:cubicBezTo>
                  <a:cubicBezTo>
                    <a:pt x="840" y="332"/>
                    <a:pt x="820" y="332"/>
                    <a:pt x="820" y="332"/>
                  </a:cubicBezTo>
                  <a:cubicBezTo>
                    <a:pt x="684" y="410"/>
                    <a:pt x="684" y="410"/>
                    <a:pt x="547" y="489"/>
                  </a:cubicBezTo>
                  <a:cubicBezTo>
                    <a:pt x="528" y="508"/>
                    <a:pt x="489" y="508"/>
                    <a:pt x="469" y="489"/>
                  </a:cubicBezTo>
                  <a:cubicBezTo>
                    <a:pt x="372" y="449"/>
                    <a:pt x="99" y="274"/>
                    <a:pt x="1" y="235"/>
                  </a:cubicBezTo>
                  <a:cubicBezTo>
                    <a:pt x="1" y="215"/>
                    <a:pt x="1" y="215"/>
                    <a:pt x="1" y="196"/>
                  </a:cubicBezTo>
                  <a:cubicBezTo>
                    <a:pt x="1" y="196"/>
                    <a:pt x="1" y="176"/>
                    <a:pt x="1" y="176"/>
                  </a:cubicBezTo>
                  <a:cubicBezTo>
                    <a:pt x="138" y="98"/>
                    <a:pt x="157" y="98"/>
                    <a:pt x="274" y="20"/>
                  </a:cubicBezTo>
                  <a:cubicBezTo>
                    <a:pt x="294" y="1"/>
                    <a:pt x="333" y="1"/>
                    <a:pt x="35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7"/>
            <p:cNvSpPr/>
            <p:nvPr/>
          </p:nvSpPr>
          <p:spPr>
            <a:xfrm>
              <a:off x="6937000" y="2077250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371" y="20"/>
                  </a:moveTo>
                  <a:cubicBezTo>
                    <a:pt x="469" y="59"/>
                    <a:pt x="547" y="117"/>
                    <a:pt x="644" y="176"/>
                  </a:cubicBezTo>
                  <a:cubicBezTo>
                    <a:pt x="644" y="176"/>
                    <a:pt x="664" y="196"/>
                    <a:pt x="664" y="196"/>
                  </a:cubicBezTo>
                  <a:cubicBezTo>
                    <a:pt x="664" y="215"/>
                    <a:pt x="664" y="215"/>
                    <a:pt x="644" y="235"/>
                  </a:cubicBezTo>
                  <a:cubicBezTo>
                    <a:pt x="527" y="293"/>
                    <a:pt x="508" y="313"/>
                    <a:pt x="371" y="371"/>
                  </a:cubicBezTo>
                  <a:cubicBezTo>
                    <a:pt x="351" y="391"/>
                    <a:pt x="312" y="391"/>
                    <a:pt x="293" y="371"/>
                  </a:cubicBezTo>
                  <a:cubicBezTo>
                    <a:pt x="195" y="332"/>
                    <a:pt x="117" y="274"/>
                    <a:pt x="20" y="215"/>
                  </a:cubicBezTo>
                  <a:cubicBezTo>
                    <a:pt x="20" y="215"/>
                    <a:pt x="20" y="196"/>
                    <a:pt x="0" y="196"/>
                  </a:cubicBezTo>
                  <a:cubicBezTo>
                    <a:pt x="0" y="176"/>
                    <a:pt x="20" y="176"/>
                    <a:pt x="20" y="176"/>
                  </a:cubicBezTo>
                  <a:cubicBezTo>
                    <a:pt x="156" y="98"/>
                    <a:pt x="156" y="98"/>
                    <a:pt x="293" y="20"/>
                  </a:cubicBezTo>
                  <a:cubicBezTo>
                    <a:pt x="312" y="0"/>
                    <a:pt x="351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7"/>
            <p:cNvSpPr/>
            <p:nvPr/>
          </p:nvSpPr>
          <p:spPr>
            <a:xfrm>
              <a:off x="6922850" y="2067975"/>
              <a:ext cx="21000" cy="12700"/>
            </a:xfrm>
            <a:custGeom>
              <a:rect b="b" l="l" r="r" t="t"/>
              <a:pathLst>
                <a:path extrusionOk="0" h="508" w="840">
                  <a:moveTo>
                    <a:pt x="371" y="20"/>
                  </a:moveTo>
                  <a:cubicBezTo>
                    <a:pt x="449" y="79"/>
                    <a:pt x="722" y="235"/>
                    <a:pt x="820" y="293"/>
                  </a:cubicBezTo>
                  <a:cubicBezTo>
                    <a:pt x="839" y="293"/>
                    <a:pt x="839" y="313"/>
                    <a:pt x="839" y="313"/>
                  </a:cubicBezTo>
                  <a:cubicBezTo>
                    <a:pt x="839" y="332"/>
                    <a:pt x="839" y="332"/>
                    <a:pt x="820" y="332"/>
                  </a:cubicBezTo>
                  <a:cubicBezTo>
                    <a:pt x="703" y="410"/>
                    <a:pt x="683" y="410"/>
                    <a:pt x="547" y="488"/>
                  </a:cubicBezTo>
                  <a:cubicBezTo>
                    <a:pt x="527" y="508"/>
                    <a:pt x="488" y="508"/>
                    <a:pt x="469" y="488"/>
                  </a:cubicBezTo>
                  <a:cubicBezTo>
                    <a:pt x="391" y="449"/>
                    <a:pt x="98" y="274"/>
                    <a:pt x="20" y="235"/>
                  </a:cubicBezTo>
                  <a:cubicBezTo>
                    <a:pt x="0" y="215"/>
                    <a:pt x="0" y="215"/>
                    <a:pt x="0" y="196"/>
                  </a:cubicBezTo>
                  <a:cubicBezTo>
                    <a:pt x="0" y="196"/>
                    <a:pt x="0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1"/>
                    <a:pt x="332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37"/>
            <p:cNvSpPr/>
            <p:nvPr/>
          </p:nvSpPr>
          <p:spPr>
            <a:xfrm>
              <a:off x="6937000" y="2076275"/>
              <a:ext cx="16600" cy="10275"/>
            </a:xfrm>
            <a:custGeom>
              <a:rect b="b" l="l" r="r" t="t"/>
              <a:pathLst>
                <a:path extrusionOk="0" h="411" w="664">
                  <a:moveTo>
                    <a:pt x="351" y="20"/>
                  </a:moveTo>
                  <a:cubicBezTo>
                    <a:pt x="449" y="59"/>
                    <a:pt x="547" y="137"/>
                    <a:pt x="644" y="176"/>
                  </a:cubicBezTo>
                  <a:cubicBezTo>
                    <a:pt x="664" y="196"/>
                    <a:pt x="664" y="196"/>
                    <a:pt x="664" y="215"/>
                  </a:cubicBezTo>
                  <a:cubicBezTo>
                    <a:pt x="664" y="215"/>
                    <a:pt x="664" y="235"/>
                    <a:pt x="644" y="235"/>
                  </a:cubicBezTo>
                  <a:cubicBezTo>
                    <a:pt x="527" y="313"/>
                    <a:pt x="508" y="313"/>
                    <a:pt x="371" y="391"/>
                  </a:cubicBezTo>
                  <a:cubicBezTo>
                    <a:pt x="351" y="410"/>
                    <a:pt x="312" y="410"/>
                    <a:pt x="293" y="391"/>
                  </a:cubicBezTo>
                  <a:cubicBezTo>
                    <a:pt x="215" y="332"/>
                    <a:pt x="98" y="274"/>
                    <a:pt x="20" y="215"/>
                  </a:cubicBezTo>
                  <a:cubicBezTo>
                    <a:pt x="0" y="215"/>
                    <a:pt x="0" y="196"/>
                    <a:pt x="0" y="19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37" y="98"/>
                    <a:pt x="156" y="98"/>
                    <a:pt x="273" y="20"/>
                  </a:cubicBezTo>
                  <a:cubicBezTo>
                    <a:pt x="312" y="0"/>
                    <a:pt x="332" y="0"/>
                    <a:pt x="35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37"/>
            <p:cNvSpPr/>
            <p:nvPr/>
          </p:nvSpPr>
          <p:spPr>
            <a:xfrm>
              <a:off x="6885300" y="2051875"/>
              <a:ext cx="25875" cy="15150"/>
            </a:xfrm>
            <a:custGeom>
              <a:rect b="b" l="l" r="r" t="t"/>
              <a:pathLst>
                <a:path extrusionOk="0" h="606" w="1035">
                  <a:moveTo>
                    <a:pt x="741" y="20"/>
                  </a:moveTo>
                  <a:cubicBezTo>
                    <a:pt x="839" y="59"/>
                    <a:pt x="917" y="118"/>
                    <a:pt x="1015" y="176"/>
                  </a:cubicBezTo>
                  <a:cubicBezTo>
                    <a:pt x="1015" y="176"/>
                    <a:pt x="1034" y="176"/>
                    <a:pt x="1034" y="196"/>
                  </a:cubicBezTo>
                  <a:cubicBezTo>
                    <a:pt x="1034" y="215"/>
                    <a:pt x="1015" y="215"/>
                    <a:pt x="1015" y="215"/>
                  </a:cubicBezTo>
                  <a:cubicBezTo>
                    <a:pt x="898" y="293"/>
                    <a:pt x="488" y="508"/>
                    <a:pt x="371" y="586"/>
                  </a:cubicBezTo>
                  <a:cubicBezTo>
                    <a:pt x="332" y="606"/>
                    <a:pt x="312" y="606"/>
                    <a:pt x="293" y="586"/>
                  </a:cubicBezTo>
                  <a:cubicBezTo>
                    <a:pt x="195" y="528"/>
                    <a:pt x="98" y="489"/>
                    <a:pt x="20" y="430"/>
                  </a:cubicBezTo>
                  <a:cubicBezTo>
                    <a:pt x="0" y="430"/>
                    <a:pt x="0" y="411"/>
                    <a:pt x="0" y="411"/>
                  </a:cubicBezTo>
                  <a:cubicBezTo>
                    <a:pt x="0" y="391"/>
                    <a:pt x="0" y="391"/>
                    <a:pt x="20" y="372"/>
                  </a:cubicBezTo>
                  <a:cubicBezTo>
                    <a:pt x="137" y="313"/>
                    <a:pt x="527" y="79"/>
                    <a:pt x="663" y="20"/>
                  </a:cubicBezTo>
                  <a:cubicBezTo>
                    <a:pt x="683" y="1"/>
                    <a:pt x="722" y="1"/>
                    <a:pt x="74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37"/>
            <p:cNvSpPr/>
            <p:nvPr/>
          </p:nvSpPr>
          <p:spPr>
            <a:xfrm>
              <a:off x="6904300" y="20465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2" y="20"/>
                  </a:moveTo>
                  <a:cubicBezTo>
                    <a:pt x="450" y="59"/>
                    <a:pt x="547" y="117"/>
                    <a:pt x="625" y="176"/>
                  </a:cubicBezTo>
                  <a:cubicBezTo>
                    <a:pt x="645" y="176"/>
                    <a:pt x="645" y="176"/>
                    <a:pt x="645" y="195"/>
                  </a:cubicBezTo>
                  <a:cubicBezTo>
                    <a:pt x="645" y="215"/>
                    <a:pt x="645" y="215"/>
                    <a:pt x="625" y="215"/>
                  </a:cubicBezTo>
                  <a:cubicBezTo>
                    <a:pt x="508" y="293"/>
                    <a:pt x="489" y="293"/>
                    <a:pt x="352" y="371"/>
                  </a:cubicBezTo>
                  <a:cubicBezTo>
                    <a:pt x="333" y="390"/>
                    <a:pt x="313" y="390"/>
                    <a:pt x="274" y="371"/>
                  </a:cubicBezTo>
                  <a:cubicBezTo>
                    <a:pt x="196" y="312"/>
                    <a:pt x="99" y="273"/>
                    <a:pt x="20" y="215"/>
                  </a:cubicBezTo>
                  <a:cubicBezTo>
                    <a:pt x="1" y="215"/>
                    <a:pt x="1" y="195"/>
                    <a:pt x="1" y="195"/>
                  </a:cubicBezTo>
                  <a:cubicBezTo>
                    <a:pt x="1" y="176"/>
                    <a:pt x="1" y="176"/>
                    <a:pt x="20" y="156"/>
                  </a:cubicBezTo>
                  <a:cubicBezTo>
                    <a:pt x="138" y="98"/>
                    <a:pt x="157" y="78"/>
                    <a:pt x="294" y="0"/>
                  </a:cubicBezTo>
                  <a:cubicBezTo>
                    <a:pt x="313" y="0"/>
                    <a:pt x="333" y="0"/>
                    <a:pt x="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37"/>
            <p:cNvSpPr/>
            <p:nvPr/>
          </p:nvSpPr>
          <p:spPr>
            <a:xfrm>
              <a:off x="6913575" y="2051875"/>
              <a:ext cx="25400" cy="15150"/>
            </a:xfrm>
            <a:custGeom>
              <a:rect b="b" l="l" r="r" t="t"/>
              <a:pathLst>
                <a:path extrusionOk="0" h="606" w="1016">
                  <a:moveTo>
                    <a:pt x="371" y="20"/>
                  </a:moveTo>
                  <a:cubicBezTo>
                    <a:pt x="449" y="59"/>
                    <a:pt x="918" y="333"/>
                    <a:pt x="1015" y="391"/>
                  </a:cubicBezTo>
                  <a:cubicBezTo>
                    <a:pt x="1015" y="391"/>
                    <a:pt x="1015" y="411"/>
                    <a:pt x="1015" y="411"/>
                  </a:cubicBezTo>
                  <a:cubicBezTo>
                    <a:pt x="1015" y="430"/>
                    <a:pt x="1015" y="430"/>
                    <a:pt x="1015" y="450"/>
                  </a:cubicBezTo>
                  <a:cubicBezTo>
                    <a:pt x="879" y="508"/>
                    <a:pt x="859" y="528"/>
                    <a:pt x="742" y="586"/>
                  </a:cubicBezTo>
                  <a:cubicBezTo>
                    <a:pt x="703" y="606"/>
                    <a:pt x="684" y="606"/>
                    <a:pt x="664" y="586"/>
                  </a:cubicBezTo>
                  <a:cubicBezTo>
                    <a:pt x="567" y="547"/>
                    <a:pt x="98" y="274"/>
                    <a:pt x="20" y="215"/>
                  </a:cubicBezTo>
                  <a:cubicBezTo>
                    <a:pt x="1" y="215"/>
                    <a:pt x="1" y="196"/>
                    <a:pt x="1" y="196"/>
                  </a:cubicBezTo>
                  <a:cubicBezTo>
                    <a:pt x="1" y="176"/>
                    <a:pt x="1" y="176"/>
                    <a:pt x="20" y="157"/>
                  </a:cubicBezTo>
                  <a:cubicBezTo>
                    <a:pt x="137" y="98"/>
                    <a:pt x="157" y="79"/>
                    <a:pt x="293" y="20"/>
                  </a:cubicBezTo>
                  <a:cubicBezTo>
                    <a:pt x="313" y="1"/>
                    <a:pt x="332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37"/>
            <p:cNvSpPr/>
            <p:nvPr/>
          </p:nvSpPr>
          <p:spPr>
            <a:xfrm>
              <a:off x="6932125" y="20626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78"/>
                    <a:pt x="546" y="117"/>
                    <a:pt x="644" y="176"/>
                  </a:cubicBezTo>
                  <a:cubicBezTo>
                    <a:pt x="644" y="176"/>
                    <a:pt x="644" y="195"/>
                    <a:pt x="644" y="195"/>
                  </a:cubicBezTo>
                  <a:cubicBezTo>
                    <a:pt x="644" y="215"/>
                    <a:pt x="644" y="234"/>
                    <a:pt x="644" y="234"/>
                  </a:cubicBezTo>
                  <a:cubicBezTo>
                    <a:pt x="507" y="293"/>
                    <a:pt x="488" y="312"/>
                    <a:pt x="371" y="390"/>
                  </a:cubicBezTo>
                  <a:cubicBezTo>
                    <a:pt x="332" y="390"/>
                    <a:pt x="312" y="390"/>
                    <a:pt x="293" y="390"/>
                  </a:cubicBezTo>
                  <a:cubicBezTo>
                    <a:pt x="195" y="332"/>
                    <a:pt x="117" y="273"/>
                    <a:pt x="20" y="234"/>
                  </a:cubicBezTo>
                  <a:cubicBezTo>
                    <a:pt x="0" y="215"/>
                    <a:pt x="0" y="215"/>
                    <a:pt x="0" y="195"/>
                  </a:cubicBezTo>
                  <a:cubicBezTo>
                    <a:pt x="0" y="195"/>
                    <a:pt x="0" y="176"/>
                    <a:pt x="20" y="176"/>
                  </a:cubicBezTo>
                  <a:cubicBezTo>
                    <a:pt x="137" y="98"/>
                    <a:pt x="156" y="98"/>
                    <a:pt x="293" y="20"/>
                  </a:cubicBezTo>
                  <a:cubicBezTo>
                    <a:pt x="312" y="0"/>
                    <a:pt x="351" y="0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7"/>
            <p:cNvSpPr/>
            <p:nvPr/>
          </p:nvSpPr>
          <p:spPr>
            <a:xfrm>
              <a:off x="6941375" y="2067975"/>
              <a:ext cx="16625" cy="9775"/>
            </a:xfrm>
            <a:custGeom>
              <a:rect b="b" l="l" r="r" t="t"/>
              <a:pathLst>
                <a:path extrusionOk="0" h="391" w="665">
                  <a:moveTo>
                    <a:pt x="372" y="20"/>
                  </a:moveTo>
                  <a:cubicBezTo>
                    <a:pt x="469" y="79"/>
                    <a:pt x="547" y="137"/>
                    <a:pt x="645" y="176"/>
                  </a:cubicBezTo>
                  <a:cubicBezTo>
                    <a:pt x="645" y="176"/>
                    <a:pt x="664" y="196"/>
                    <a:pt x="664" y="215"/>
                  </a:cubicBezTo>
                  <a:cubicBezTo>
                    <a:pt x="664" y="215"/>
                    <a:pt x="645" y="235"/>
                    <a:pt x="645" y="235"/>
                  </a:cubicBezTo>
                  <a:cubicBezTo>
                    <a:pt x="508" y="313"/>
                    <a:pt x="508" y="313"/>
                    <a:pt x="372" y="391"/>
                  </a:cubicBezTo>
                  <a:cubicBezTo>
                    <a:pt x="352" y="391"/>
                    <a:pt x="313" y="391"/>
                    <a:pt x="294" y="391"/>
                  </a:cubicBezTo>
                  <a:cubicBezTo>
                    <a:pt x="196" y="332"/>
                    <a:pt x="118" y="274"/>
                    <a:pt x="20" y="235"/>
                  </a:cubicBezTo>
                  <a:cubicBezTo>
                    <a:pt x="20" y="215"/>
                    <a:pt x="1" y="215"/>
                    <a:pt x="1" y="196"/>
                  </a:cubicBezTo>
                  <a:cubicBezTo>
                    <a:pt x="1" y="196"/>
                    <a:pt x="20" y="176"/>
                    <a:pt x="20" y="176"/>
                  </a:cubicBezTo>
                  <a:cubicBezTo>
                    <a:pt x="157" y="98"/>
                    <a:pt x="157" y="98"/>
                    <a:pt x="294" y="20"/>
                  </a:cubicBezTo>
                  <a:cubicBezTo>
                    <a:pt x="313" y="1"/>
                    <a:pt x="352" y="1"/>
                    <a:pt x="37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7"/>
            <p:cNvSpPr/>
            <p:nvPr/>
          </p:nvSpPr>
          <p:spPr>
            <a:xfrm>
              <a:off x="6951150" y="2073350"/>
              <a:ext cx="16100" cy="10275"/>
            </a:xfrm>
            <a:custGeom>
              <a:rect b="b" l="l" r="r" t="t"/>
              <a:pathLst>
                <a:path extrusionOk="0" h="411" w="644">
                  <a:moveTo>
                    <a:pt x="351" y="20"/>
                  </a:moveTo>
                  <a:cubicBezTo>
                    <a:pt x="449" y="78"/>
                    <a:pt x="527" y="137"/>
                    <a:pt x="624" y="176"/>
                  </a:cubicBezTo>
                  <a:cubicBezTo>
                    <a:pt x="644" y="195"/>
                    <a:pt x="644" y="195"/>
                    <a:pt x="644" y="215"/>
                  </a:cubicBezTo>
                  <a:cubicBezTo>
                    <a:pt x="644" y="215"/>
                    <a:pt x="644" y="234"/>
                    <a:pt x="624" y="234"/>
                  </a:cubicBezTo>
                  <a:cubicBezTo>
                    <a:pt x="507" y="313"/>
                    <a:pt x="488" y="313"/>
                    <a:pt x="351" y="391"/>
                  </a:cubicBezTo>
                  <a:cubicBezTo>
                    <a:pt x="332" y="410"/>
                    <a:pt x="293" y="410"/>
                    <a:pt x="273" y="391"/>
                  </a:cubicBezTo>
                  <a:cubicBezTo>
                    <a:pt x="195" y="332"/>
                    <a:pt x="98" y="293"/>
                    <a:pt x="0" y="234"/>
                  </a:cubicBezTo>
                  <a:cubicBezTo>
                    <a:pt x="0" y="234"/>
                    <a:pt x="0" y="215"/>
                    <a:pt x="0" y="195"/>
                  </a:cubicBezTo>
                  <a:cubicBezTo>
                    <a:pt x="0" y="195"/>
                    <a:pt x="0" y="176"/>
                    <a:pt x="0" y="176"/>
                  </a:cubicBezTo>
                  <a:cubicBezTo>
                    <a:pt x="137" y="98"/>
                    <a:pt x="156" y="98"/>
                    <a:pt x="273" y="20"/>
                  </a:cubicBezTo>
                  <a:cubicBezTo>
                    <a:pt x="312" y="0"/>
                    <a:pt x="332" y="0"/>
                    <a:pt x="35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7"/>
            <p:cNvSpPr/>
            <p:nvPr/>
          </p:nvSpPr>
          <p:spPr>
            <a:xfrm>
              <a:off x="6960400" y="20792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2" y="20"/>
                  </a:moveTo>
                  <a:cubicBezTo>
                    <a:pt x="450" y="59"/>
                    <a:pt x="547" y="118"/>
                    <a:pt x="625" y="176"/>
                  </a:cubicBezTo>
                  <a:cubicBezTo>
                    <a:pt x="645" y="176"/>
                    <a:pt x="645" y="176"/>
                    <a:pt x="645" y="196"/>
                  </a:cubicBezTo>
                  <a:cubicBezTo>
                    <a:pt x="645" y="215"/>
                    <a:pt x="645" y="215"/>
                    <a:pt x="625" y="215"/>
                  </a:cubicBezTo>
                  <a:cubicBezTo>
                    <a:pt x="508" y="293"/>
                    <a:pt x="489" y="293"/>
                    <a:pt x="352" y="371"/>
                  </a:cubicBezTo>
                  <a:cubicBezTo>
                    <a:pt x="333" y="391"/>
                    <a:pt x="313" y="391"/>
                    <a:pt x="274" y="371"/>
                  </a:cubicBezTo>
                  <a:cubicBezTo>
                    <a:pt x="196" y="313"/>
                    <a:pt x="98" y="274"/>
                    <a:pt x="20" y="215"/>
                  </a:cubicBezTo>
                  <a:cubicBezTo>
                    <a:pt x="1" y="215"/>
                    <a:pt x="1" y="196"/>
                    <a:pt x="1" y="196"/>
                  </a:cubicBezTo>
                  <a:cubicBezTo>
                    <a:pt x="1" y="176"/>
                    <a:pt x="1" y="176"/>
                    <a:pt x="1" y="157"/>
                  </a:cubicBezTo>
                  <a:cubicBezTo>
                    <a:pt x="137" y="98"/>
                    <a:pt x="157" y="79"/>
                    <a:pt x="274" y="0"/>
                  </a:cubicBezTo>
                  <a:cubicBezTo>
                    <a:pt x="313" y="0"/>
                    <a:pt x="333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7"/>
            <p:cNvSpPr/>
            <p:nvPr/>
          </p:nvSpPr>
          <p:spPr>
            <a:xfrm>
              <a:off x="6969675" y="208457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59"/>
                    <a:pt x="547" y="117"/>
                    <a:pt x="625" y="176"/>
                  </a:cubicBezTo>
                  <a:cubicBezTo>
                    <a:pt x="644" y="176"/>
                    <a:pt x="644" y="195"/>
                    <a:pt x="644" y="195"/>
                  </a:cubicBezTo>
                  <a:cubicBezTo>
                    <a:pt x="644" y="215"/>
                    <a:pt x="644" y="215"/>
                    <a:pt x="625" y="215"/>
                  </a:cubicBezTo>
                  <a:cubicBezTo>
                    <a:pt x="508" y="293"/>
                    <a:pt x="488" y="293"/>
                    <a:pt x="352" y="371"/>
                  </a:cubicBezTo>
                  <a:cubicBezTo>
                    <a:pt x="332" y="390"/>
                    <a:pt x="313" y="390"/>
                    <a:pt x="274" y="371"/>
                  </a:cubicBezTo>
                  <a:cubicBezTo>
                    <a:pt x="196" y="332"/>
                    <a:pt x="98" y="273"/>
                    <a:pt x="20" y="215"/>
                  </a:cubicBezTo>
                  <a:cubicBezTo>
                    <a:pt x="1" y="215"/>
                    <a:pt x="1" y="195"/>
                    <a:pt x="1" y="195"/>
                  </a:cubicBezTo>
                  <a:cubicBezTo>
                    <a:pt x="1" y="176"/>
                    <a:pt x="1" y="176"/>
                    <a:pt x="20" y="156"/>
                  </a:cubicBezTo>
                  <a:cubicBezTo>
                    <a:pt x="137" y="98"/>
                    <a:pt x="157" y="78"/>
                    <a:pt x="293" y="20"/>
                  </a:cubicBezTo>
                  <a:cubicBezTo>
                    <a:pt x="313" y="0"/>
                    <a:pt x="332" y="0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7"/>
            <p:cNvSpPr/>
            <p:nvPr/>
          </p:nvSpPr>
          <p:spPr>
            <a:xfrm>
              <a:off x="6978950" y="20899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59"/>
                    <a:pt x="547" y="118"/>
                    <a:pt x="625" y="176"/>
                  </a:cubicBezTo>
                  <a:cubicBezTo>
                    <a:pt x="644" y="176"/>
                    <a:pt x="644" y="196"/>
                    <a:pt x="644" y="196"/>
                  </a:cubicBezTo>
                  <a:cubicBezTo>
                    <a:pt x="644" y="215"/>
                    <a:pt x="644" y="215"/>
                    <a:pt x="625" y="235"/>
                  </a:cubicBezTo>
                  <a:cubicBezTo>
                    <a:pt x="508" y="293"/>
                    <a:pt x="488" y="313"/>
                    <a:pt x="371" y="371"/>
                  </a:cubicBezTo>
                  <a:cubicBezTo>
                    <a:pt x="332" y="391"/>
                    <a:pt x="312" y="391"/>
                    <a:pt x="293" y="371"/>
                  </a:cubicBezTo>
                  <a:cubicBezTo>
                    <a:pt x="195" y="332"/>
                    <a:pt x="98" y="274"/>
                    <a:pt x="20" y="215"/>
                  </a:cubicBezTo>
                  <a:cubicBezTo>
                    <a:pt x="0" y="215"/>
                    <a:pt x="0" y="196"/>
                    <a:pt x="0" y="196"/>
                  </a:cubicBezTo>
                  <a:cubicBezTo>
                    <a:pt x="0" y="176"/>
                    <a:pt x="0" y="176"/>
                    <a:pt x="20" y="176"/>
                  </a:cubicBezTo>
                  <a:cubicBezTo>
                    <a:pt x="137" y="98"/>
                    <a:pt x="156" y="98"/>
                    <a:pt x="293" y="20"/>
                  </a:cubicBezTo>
                  <a:cubicBezTo>
                    <a:pt x="312" y="1"/>
                    <a:pt x="332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7"/>
            <p:cNvSpPr/>
            <p:nvPr/>
          </p:nvSpPr>
          <p:spPr>
            <a:xfrm>
              <a:off x="6988225" y="2095300"/>
              <a:ext cx="16100" cy="9775"/>
            </a:xfrm>
            <a:custGeom>
              <a:rect b="b" l="l" r="r" t="t"/>
              <a:pathLst>
                <a:path extrusionOk="0" h="391" w="644">
                  <a:moveTo>
                    <a:pt x="371" y="20"/>
                  </a:moveTo>
                  <a:cubicBezTo>
                    <a:pt x="449" y="78"/>
                    <a:pt x="546" y="117"/>
                    <a:pt x="624" y="176"/>
                  </a:cubicBezTo>
                  <a:cubicBezTo>
                    <a:pt x="644" y="176"/>
                    <a:pt x="644" y="195"/>
                    <a:pt x="644" y="195"/>
                  </a:cubicBezTo>
                  <a:cubicBezTo>
                    <a:pt x="644" y="215"/>
                    <a:pt x="644" y="215"/>
                    <a:pt x="644" y="235"/>
                  </a:cubicBezTo>
                  <a:cubicBezTo>
                    <a:pt x="507" y="293"/>
                    <a:pt x="488" y="313"/>
                    <a:pt x="371" y="371"/>
                  </a:cubicBezTo>
                  <a:cubicBezTo>
                    <a:pt x="332" y="391"/>
                    <a:pt x="312" y="391"/>
                    <a:pt x="293" y="371"/>
                  </a:cubicBezTo>
                  <a:cubicBezTo>
                    <a:pt x="195" y="332"/>
                    <a:pt x="117" y="274"/>
                    <a:pt x="20" y="215"/>
                  </a:cubicBezTo>
                  <a:cubicBezTo>
                    <a:pt x="0" y="215"/>
                    <a:pt x="0" y="215"/>
                    <a:pt x="0" y="195"/>
                  </a:cubicBezTo>
                  <a:cubicBezTo>
                    <a:pt x="0" y="176"/>
                    <a:pt x="0" y="176"/>
                    <a:pt x="20" y="176"/>
                  </a:cubicBezTo>
                  <a:cubicBezTo>
                    <a:pt x="137" y="98"/>
                    <a:pt x="156" y="98"/>
                    <a:pt x="293" y="20"/>
                  </a:cubicBezTo>
                  <a:cubicBezTo>
                    <a:pt x="312" y="0"/>
                    <a:pt x="351" y="0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7"/>
            <p:cNvSpPr/>
            <p:nvPr/>
          </p:nvSpPr>
          <p:spPr>
            <a:xfrm>
              <a:off x="6997475" y="2100650"/>
              <a:ext cx="16125" cy="9800"/>
            </a:xfrm>
            <a:custGeom>
              <a:rect b="b" l="l" r="r" t="t"/>
              <a:pathLst>
                <a:path extrusionOk="0" h="392" w="645">
                  <a:moveTo>
                    <a:pt x="371" y="21"/>
                  </a:moveTo>
                  <a:cubicBezTo>
                    <a:pt x="450" y="79"/>
                    <a:pt x="547" y="138"/>
                    <a:pt x="645" y="177"/>
                  </a:cubicBezTo>
                  <a:cubicBezTo>
                    <a:pt x="645" y="177"/>
                    <a:pt x="645" y="196"/>
                    <a:pt x="645" y="216"/>
                  </a:cubicBezTo>
                  <a:cubicBezTo>
                    <a:pt x="645" y="216"/>
                    <a:pt x="645" y="235"/>
                    <a:pt x="645" y="235"/>
                  </a:cubicBezTo>
                  <a:cubicBezTo>
                    <a:pt x="508" y="313"/>
                    <a:pt x="489" y="313"/>
                    <a:pt x="371" y="391"/>
                  </a:cubicBezTo>
                  <a:cubicBezTo>
                    <a:pt x="352" y="391"/>
                    <a:pt x="313" y="391"/>
                    <a:pt x="293" y="391"/>
                  </a:cubicBezTo>
                  <a:cubicBezTo>
                    <a:pt x="196" y="333"/>
                    <a:pt x="118" y="274"/>
                    <a:pt x="20" y="235"/>
                  </a:cubicBezTo>
                  <a:cubicBezTo>
                    <a:pt x="20" y="216"/>
                    <a:pt x="1" y="216"/>
                    <a:pt x="1" y="196"/>
                  </a:cubicBezTo>
                  <a:cubicBezTo>
                    <a:pt x="1" y="196"/>
                    <a:pt x="1" y="177"/>
                    <a:pt x="20" y="177"/>
                  </a:cubicBezTo>
                  <a:cubicBezTo>
                    <a:pt x="137" y="99"/>
                    <a:pt x="157" y="99"/>
                    <a:pt x="293" y="21"/>
                  </a:cubicBezTo>
                  <a:cubicBezTo>
                    <a:pt x="313" y="1"/>
                    <a:pt x="352" y="1"/>
                    <a:pt x="371" y="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7"/>
            <p:cNvSpPr/>
            <p:nvPr/>
          </p:nvSpPr>
          <p:spPr>
            <a:xfrm>
              <a:off x="7006750" y="2106025"/>
              <a:ext cx="16600" cy="10275"/>
            </a:xfrm>
            <a:custGeom>
              <a:rect b="b" l="l" r="r" t="t"/>
              <a:pathLst>
                <a:path extrusionOk="0" h="411" w="664">
                  <a:moveTo>
                    <a:pt x="371" y="20"/>
                  </a:moveTo>
                  <a:cubicBezTo>
                    <a:pt x="449" y="79"/>
                    <a:pt x="547" y="137"/>
                    <a:pt x="644" y="176"/>
                  </a:cubicBezTo>
                  <a:cubicBezTo>
                    <a:pt x="644" y="196"/>
                    <a:pt x="664" y="196"/>
                    <a:pt x="664" y="215"/>
                  </a:cubicBezTo>
                  <a:cubicBezTo>
                    <a:pt x="664" y="215"/>
                    <a:pt x="644" y="235"/>
                    <a:pt x="644" y="235"/>
                  </a:cubicBezTo>
                  <a:cubicBezTo>
                    <a:pt x="508" y="313"/>
                    <a:pt x="488" y="313"/>
                    <a:pt x="371" y="391"/>
                  </a:cubicBezTo>
                  <a:cubicBezTo>
                    <a:pt x="352" y="410"/>
                    <a:pt x="313" y="410"/>
                    <a:pt x="293" y="391"/>
                  </a:cubicBezTo>
                  <a:cubicBezTo>
                    <a:pt x="196" y="332"/>
                    <a:pt x="118" y="293"/>
                    <a:pt x="20" y="235"/>
                  </a:cubicBezTo>
                  <a:cubicBezTo>
                    <a:pt x="20" y="235"/>
                    <a:pt x="0" y="215"/>
                    <a:pt x="0" y="196"/>
                  </a:cubicBezTo>
                  <a:cubicBezTo>
                    <a:pt x="0" y="196"/>
                    <a:pt x="20" y="176"/>
                    <a:pt x="20" y="176"/>
                  </a:cubicBezTo>
                  <a:cubicBezTo>
                    <a:pt x="157" y="98"/>
                    <a:pt x="157" y="98"/>
                    <a:pt x="293" y="20"/>
                  </a:cubicBezTo>
                  <a:cubicBezTo>
                    <a:pt x="313" y="1"/>
                    <a:pt x="352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7"/>
            <p:cNvSpPr/>
            <p:nvPr/>
          </p:nvSpPr>
          <p:spPr>
            <a:xfrm>
              <a:off x="7016025" y="2111875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371" y="1"/>
                  </a:moveTo>
                  <a:cubicBezTo>
                    <a:pt x="468" y="59"/>
                    <a:pt x="547" y="118"/>
                    <a:pt x="644" y="157"/>
                  </a:cubicBezTo>
                  <a:cubicBezTo>
                    <a:pt x="644" y="176"/>
                    <a:pt x="664" y="176"/>
                    <a:pt x="664" y="196"/>
                  </a:cubicBezTo>
                  <a:cubicBezTo>
                    <a:pt x="664" y="196"/>
                    <a:pt x="664" y="215"/>
                    <a:pt x="644" y="215"/>
                  </a:cubicBezTo>
                  <a:cubicBezTo>
                    <a:pt x="527" y="293"/>
                    <a:pt x="507" y="293"/>
                    <a:pt x="371" y="371"/>
                  </a:cubicBezTo>
                  <a:cubicBezTo>
                    <a:pt x="351" y="391"/>
                    <a:pt x="312" y="391"/>
                    <a:pt x="293" y="371"/>
                  </a:cubicBezTo>
                  <a:cubicBezTo>
                    <a:pt x="195" y="313"/>
                    <a:pt x="117" y="274"/>
                    <a:pt x="20" y="215"/>
                  </a:cubicBezTo>
                  <a:cubicBezTo>
                    <a:pt x="20" y="215"/>
                    <a:pt x="0" y="196"/>
                    <a:pt x="0" y="196"/>
                  </a:cubicBezTo>
                  <a:cubicBezTo>
                    <a:pt x="0" y="176"/>
                    <a:pt x="20" y="157"/>
                    <a:pt x="20" y="157"/>
                  </a:cubicBezTo>
                  <a:cubicBezTo>
                    <a:pt x="156" y="98"/>
                    <a:pt x="156" y="79"/>
                    <a:pt x="293" y="1"/>
                  </a:cubicBezTo>
                  <a:cubicBezTo>
                    <a:pt x="312" y="1"/>
                    <a:pt x="351" y="1"/>
                    <a:pt x="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37"/>
            <p:cNvSpPr/>
            <p:nvPr/>
          </p:nvSpPr>
          <p:spPr>
            <a:xfrm>
              <a:off x="7025775" y="21172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2" y="20"/>
                  </a:moveTo>
                  <a:cubicBezTo>
                    <a:pt x="449" y="59"/>
                    <a:pt x="527" y="117"/>
                    <a:pt x="625" y="176"/>
                  </a:cubicBezTo>
                  <a:cubicBezTo>
                    <a:pt x="644" y="176"/>
                    <a:pt x="644" y="176"/>
                    <a:pt x="644" y="196"/>
                  </a:cubicBezTo>
                  <a:cubicBezTo>
                    <a:pt x="644" y="215"/>
                    <a:pt x="644" y="215"/>
                    <a:pt x="625" y="215"/>
                  </a:cubicBezTo>
                  <a:cubicBezTo>
                    <a:pt x="508" y="293"/>
                    <a:pt x="488" y="293"/>
                    <a:pt x="352" y="371"/>
                  </a:cubicBezTo>
                  <a:cubicBezTo>
                    <a:pt x="332" y="391"/>
                    <a:pt x="293" y="391"/>
                    <a:pt x="274" y="371"/>
                  </a:cubicBezTo>
                  <a:cubicBezTo>
                    <a:pt x="196" y="313"/>
                    <a:pt x="98" y="274"/>
                    <a:pt x="0" y="215"/>
                  </a:cubicBezTo>
                  <a:cubicBezTo>
                    <a:pt x="0" y="215"/>
                    <a:pt x="0" y="196"/>
                    <a:pt x="0" y="196"/>
                  </a:cubicBezTo>
                  <a:cubicBezTo>
                    <a:pt x="0" y="176"/>
                    <a:pt x="0" y="176"/>
                    <a:pt x="0" y="156"/>
                  </a:cubicBezTo>
                  <a:cubicBezTo>
                    <a:pt x="137" y="98"/>
                    <a:pt x="157" y="78"/>
                    <a:pt x="274" y="0"/>
                  </a:cubicBezTo>
                  <a:cubicBezTo>
                    <a:pt x="313" y="0"/>
                    <a:pt x="3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37"/>
            <p:cNvSpPr/>
            <p:nvPr/>
          </p:nvSpPr>
          <p:spPr>
            <a:xfrm>
              <a:off x="7035050" y="2122625"/>
              <a:ext cx="16100" cy="9775"/>
            </a:xfrm>
            <a:custGeom>
              <a:rect b="b" l="l" r="r" t="t"/>
              <a:pathLst>
                <a:path extrusionOk="0" h="391" w="644">
                  <a:moveTo>
                    <a:pt x="351" y="20"/>
                  </a:moveTo>
                  <a:cubicBezTo>
                    <a:pt x="449" y="59"/>
                    <a:pt x="546" y="117"/>
                    <a:pt x="625" y="176"/>
                  </a:cubicBezTo>
                  <a:cubicBezTo>
                    <a:pt x="644" y="176"/>
                    <a:pt x="644" y="195"/>
                    <a:pt x="644" y="195"/>
                  </a:cubicBezTo>
                  <a:cubicBezTo>
                    <a:pt x="644" y="215"/>
                    <a:pt x="644" y="215"/>
                    <a:pt x="625" y="234"/>
                  </a:cubicBezTo>
                  <a:cubicBezTo>
                    <a:pt x="507" y="293"/>
                    <a:pt x="488" y="312"/>
                    <a:pt x="351" y="371"/>
                  </a:cubicBezTo>
                  <a:cubicBezTo>
                    <a:pt x="332" y="390"/>
                    <a:pt x="312" y="390"/>
                    <a:pt x="273" y="371"/>
                  </a:cubicBezTo>
                  <a:cubicBezTo>
                    <a:pt x="195" y="332"/>
                    <a:pt x="98" y="273"/>
                    <a:pt x="20" y="215"/>
                  </a:cubicBezTo>
                  <a:cubicBezTo>
                    <a:pt x="0" y="215"/>
                    <a:pt x="0" y="195"/>
                    <a:pt x="0" y="195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37" y="98"/>
                    <a:pt x="156" y="98"/>
                    <a:pt x="273" y="20"/>
                  </a:cubicBezTo>
                  <a:cubicBezTo>
                    <a:pt x="312" y="0"/>
                    <a:pt x="332" y="0"/>
                    <a:pt x="35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7"/>
            <p:cNvSpPr/>
            <p:nvPr/>
          </p:nvSpPr>
          <p:spPr>
            <a:xfrm>
              <a:off x="7044300" y="212797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2" y="20"/>
                  </a:moveTo>
                  <a:cubicBezTo>
                    <a:pt x="450" y="79"/>
                    <a:pt x="547" y="118"/>
                    <a:pt x="625" y="176"/>
                  </a:cubicBezTo>
                  <a:cubicBezTo>
                    <a:pt x="645" y="176"/>
                    <a:pt x="645" y="196"/>
                    <a:pt x="645" y="196"/>
                  </a:cubicBezTo>
                  <a:cubicBezTo>
                    <a:pt x="645" y="215"/>
                    <a:pt x="645" y="215"/>
                    <a:pt x="625" y="235"/>
                  </a:cubicBezTo>
                  <a:cubicBezTo>
                    <a:pt x="508" y="293"/>
                    <a:pt x="489" y="313"/>
                    <a:pt x="352" y="371"/>
                  </a:cubicBezTo>
                  <a:cubicBezTo>
                    <a:pt x="333" y="391"/>
                    <a:pt x="313" y="391"/>
                    <a:pt x="274" y="371"/>
                  </a:cubicBezTo>
                  <a:cubicBezTo>
                    <a:pt x="196" y="332"/>
                    <a:pt x="98" y="274"/>
                    <a:pt x="20" y="215"/>
                  </a:cubicBezTo>
                  <a:cubicBezTo>
                    <a:pt x="1" y="215"/>
                    <a:pt x="1" y="215"/>
                    <a:pt x="1" y="196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137" y="98"/>
                    <a:pt x="157" y="98"/>
                    <a:pt x="274" y="20"/>
                  </a:cubicBezTo>
                  <a:cubicBezTo>
                    <a:pt x="313" y="1"/>
                    <a:pt x="333" y="1"/>
                    <a:pt x="35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7"/>
            <p:cNvSpPr/>
            <p:nvPr/>
          </p:nvSpPr>
          <p:spPr>
            <a:xfrm>
              <a:off x="6904300" y="20572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2" y="20"/>
                  </a:moveTo>
                  <a:cubicBezTo>
                    <a:pt x="450" y="59"/>
                    <a:pt x="528" y="118"/>
                    <a:pt x="625" y="176"/>
                  </a:cubicBezTo>
                  <a:cubicBezTo>
                    <a:pt x="625" y="176"/>
                    <a:pt x="645" y="176"/>
                    <a:pt x="645" y="196"/>
                  </a:cubicBezTo>
                  <a:cubicBezTo>
                    <a:pt x="645" y="215"/>
                    <a:pt x="645" y="215"/>
                    <a:pt x="625" y="215"/>
                  </a:cubicBezTo>
                  <a:cubicBezTo>
                    <a:pt x="508" y="293"/>
                    <a:pt x="489" y="293"/>
                    <a:pt x="352" y="371"/>
                  </a:cubicBezTo>
                  <a:cubicBezTo>
                    <a:pt x="333" y="391"/>
                    <a:pt x="294" y="391"/>
                    <a:pt x="274" y="371"/>
                  </a:cubicBezTo>
                  <a:cubicBezTo>
                    <a:pt x="196" y="332"/>
                    <a:pt x="99" y="274"/>
                    <a:pt x="1" y="215"/>
                  </a:cubicBezTo>
                  <a:cubicBezTo>
                    <a:pt x="1" y="215"/>
                    <a:pt x="1" y="196"/>
                    <a:pt x="1" y="196"/>
                  </a:cubicBezTo>
                  <a:cubicBezTo>
                    <a:pt x="1" y="176"/>
                    <a:pt x="1" y="176"/>
                    <a:pt x="1" y="157"/>
                  </a:cubicBezTo>
                  <a:cubicBezTo>
                    <a:pt x="138" y="98"/>
                    <a:pt x="157" y="78"/>
                    <a:pt x="274" y="20"/>
                  </a:cubicBezTo>
                  <a:cubicBezTo>
                    <a:pt x="313" y="0"/>
                    <a:pt x="333" y="0"/>
                    <a:pt x="35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7"/>
            <p:cNvSpPr/>
            <p:nvPr/>
          </p:nvSpPr>
          <p:spPr>
            <a:xfrm>
              <a:off x="6913575" y="20626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2" y="20"/>
                  </a:moveTo>
                  <a:cubicBezTo>
                    <a:pt x="449" y="59"/>
                    <a:pt x="547" y="117"/>
                    <a:pt x="625" y="176"/>
                  </a:cubicBezTo>
                  <a:cubicBezTo>
                    <a:pt x="645" y="176"/>
                    <a:pt x="645" y="195"/>
                    <a:pt x="645" y="195"/>
                  </a:cubicBezTo>
                  <a:cubicBezTo>
                    <a:pt x="645" y="215"/>
                    <a:pt x="645" y="215"/>
                    <a:pt x="625" y="234"/>
                  </a:cubicBezTo>
                  <a:cubicBezTo>
                    <a:pt x="508" y="293"/>
                    <a:pt x="489" y="312"/>
                    <a:pt x="352" y="371"/>
                  </a:cubicBezTo>
                  <a:cubicBezTo>
                    <a:pt x="332" y="390"/>
                    <a:pt x="313" y="390"/>
                    <a:pt x="274" y="371"/>
                  </a:cubicBezTo>
                  <a:cubicBezTo>
                    <a:pt x="196" y="332"/>
                    <a:pt x="98" y="273"/>
                    <a:pt x="20" y="215"/>
                  </a:cubicBezTo>
                  <a:cubicBezTo>
                    <a:pt x="1" y="215"/>
                    <a:pt x="1" y="215"/>
                    <a:pt x="1" y="195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137" y="98"/>
                    <a:pt x="157" y="98"/>
                    <a:pt x="274" y="20"/>
                  </a:cubicBezTo>
                  <a:cubicBezTo>
                    <a:pt x="313" y="0"/>
                    <a:pt x="332" y="0"/>
                    <a:pt x="35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7"/>
            <p:cNvSpPr/>
            <p:nvPr/>
          </p:nvSpPr>
          <p:spPr>
            <a:xfrm>
              <a:off x="6946750" y="20821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1"/>
                  </a:moveTo>
                  <a:cubicBezTo>
                    <a:pt x="449" y="59"/>
                    <a:pt x="547" y="118"/>
                    <a:pt x="644" y="157"/>
                  </a:cubicBezTo>
                  <a:cubicBezTo>
                    <a:pt x="644" y="176"/>
                    <a:pt x="644" y="176"/>
                    <a:pt x="644" y="196"/>
                  </a:cubicBezTo>
                  <a:cubicBezTo>
                    <a:pt x="644" y="196"/>
                    <a:pt x="644" y="215"/>
                    <a:pt x="644" y="215"/>
                  </a:cubicBezTo>
                  <a:cubicBezTo>
                    <a:pt x="508" y="293"/>
                    <a:pt x="488" y="293"/>
                    <a:pt x="371" y="371"/>
                  </a:cubicBezTo>
                  <a:cubicBezTo>
                    <a:pt x="352" y="391"/>
                    <a:pt x="313" y="391"/>
                    <a:pt x="293" y="371"/>
                  </a:cubicBezTo>
                  <a:cubicBezTo>
                    <a:pt x="196" y="313"/>
                    <a:pt x="118" y="274"/>
                    <a:pt x="20" y="215"/>
                  </a:cubicBezTo>
                  <a:cubicBezTo>
                    <a:pt x="20" y="215"/>
                    <a:pt x="1" y="196"/>
                    <a:pt x="1" y="196"/>
                  </a:cubicBezTo>
                  <a:cubicBezTo>
                    <a:pt x="1" y="176"/>
                    <a:pt x="1" y="157"/>
                    <a:pt x="20" y="157"/>
                  </a:cubicBezTo>
                  <a:cubicBezTo>
                    <a:pt x="137" y="98"/>
                    <a:pt x="157" y="79"/>
                    <a:pt x="293" y="1"/>
                  </a:cubicBezTo>
                  <a:cubicBezTo>
                    <a:pt x="313" y="1"/>
                    <a:pt x="352" y="1"/>
                    <a:pt x="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7"/>
            <p:cNvSpPr/>
            <p:nvPr/>
          </p:nvSpPr>
          <p:spPr>
            <a:xfrm>
              <a:off x="6956025" y="2087500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371" y="20"/>
                  </a:moveTo>
                  <a:cubicBezTo>
                    <a:pt x="449" y="59"/>
                    <a:pt x="547" y="117"/>
                    <a:pt x="644" y="176"/>
                  </a:cubicBezTo>
                  <a:cubicBezTo>
                    <a:pt x="644" y="176"/>
                    <a:pt x="664" y="176"/>
                    <a:pt x="664" y="195"/>
                  </a:cubicBezTo>
                  <a:cubicBezTo>
                    <a:pt x="664" y="215"/>
                    <a:pt x="644" y="215"/>
                    <a:pt x="644" y="215"/>
                  </a:cubicBezTo>
                  <a:cubicBezTo>
                    <a:pt x="508" y="293"/>
                    <a:pt x="488" y="293"/>
                    <a:pt x="371" y="371"/>
                  </a:cubicBezTo>
                  <a:cubicBezTo>
                    <a:pt x="351" y="390"/>
                    <a:pt x="312" y="390"/>
                    <a:pt x="293" y="371"/>
                  </a:cubicBezTo>
                  <a:cubicBezTo>
                    <a:pt x="195" y="312"/>
                    <a:pt x="117" y="273"/>
                    <a:pt x="20" y="215"/>
                  </a:cubicBezTo>
                  <a:cubicBezTo>
                    <a:pt x="20" y="215"/>
                    <a:pt x="0" y="195"/>
                    <a:pt x="0" y="195"/>
                  </a:cubicBezTo>
                  <a:cubicBezTo>
                    <a:pt x="0" y="176"/>
                    <a:pt x="0" y="176"/>
                    <a:pt x="20" y="156"/>
                  </a:cubicBezTo>
                  <a:cubicBezTo>
                    <a:pt x="137" y="98"/>
                    <a:pt x="156" y="78"/>
                    <a:pt x="293" y="0"/>
                  </a:cubicBezTo>
                  <a:cubicBezTo>
                    <a:pt x="312" y="0"/>
                    <a:pt x="351" y="0"/>
                    <a:pt x="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37"/>
            <p:cNvSpPr/>
            <p:nvPr/>
          </p:nvSpPr>
          <p:spPr>
            <a:xfrm>
              <a:off x="6965275" y="2092850"/>
              <a:ext cx="16625" cy="9800"/>
            </a:xfrm>
            <a:custGeom>
              <a:rect b="b" l="l" r="r" t="t"/>
              <a:pathLst>
                <a:path extrusionOk="0" h="392" w="665">
                  <a:moveTo>
                    <a:pt x="372" y="20"/>
                  </a:moveTo>
                  <a:cubicBezTo>
                    <a:pt x="469" y="59"/>
                    <a:pt x="547" y="118"/>
                    <a:pt x="645" y="176"/>
                  </a:cubicBezTo>
                  <a:cubicBezTo>
                    <a:pt x="645" y="176"/>
                    <a:pt x="664" y="196"/>
                    <a:pt x="664" y="196"/>
                  </a:cubicBezTo>
                  <a:cubicBezTo>
                    <a:pt x="664" y="215"/>
                    <a:pt x="645" y="215"/>
                    <a:pt x="645" y="235"/>
                  </a:cubicBezTo>
                  <a:cubicBezTo>
                    <a:pt x="508" y="293"/>
                    <a:pt x="508" y="293"/>
                    <a:pt x="372" y="372"/>
                  </a:cubicBezTo>
                  <a:cubicBezTo>
                    <a:pt x="352" y="391"/>
                    <a:pt x="313" y="391"/>
                    <a:pt x="294" y="372"/>
                  </a:cubicBezTo>
                  <a:cubicBezTo>
                    <a:pt x="196" y="333"/>
                    <a:pt x="118" y="274"/>
                    <a:pt x="20" y="215"/>
                  </a:cubicBezTo>
                  <a:cubicBezTo>
                    <a:pt x="20" y="215"/>
                    <a:pt x="1" y="215"/>
                    <a:pt x="1" y="196"/>
                  </a:cubicBezTo>
                  <a:cubicBezTo>
                    <a:pt x="1" y="176"/>
                    <a:pt x="20" y="176"/>
                    <a:pt x="20" y="176"/>
                  </a:cubicBezTo>
                  <a:cubicBezTo>
                    <a:pt x="157" y="98"/>
                    <a:pt x="157" y="98"/>
                    <a:pt x="294" y="20"/>
                  </a:cubicBezTo>
                  <a:cubicBezTo>
                    <a:pt x="313" y="1"/>
                    <a:pt x="352" y="1"/>
                    <a:pt x="37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7"/>
            <p:cNvSpPr/>
            <p:nvPr/>
          </p:nvSpPr>
          <p:spPr>
            <a:xfrm>
              <a:off x="6975050" y="20982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1" y="20"/>
                  </a:moveTo>
                  <a:cubicBezTo>
                    <a:pt x="449" y="59"/>
                    <a:pt x="527" y="118"/>
                    <a:pt x="625" y="176"/>
                  </a:cubicBezTo>
                  <a:cubicBezTo>
                    <a:pt x="625" y="176"/>
                    <a:pt x="644" y="196"/>
                    <a:pt x="644" y="196"/>
                  </a:cubicBezTo>
                  <a:cubicBezTo>
                    <a:pt x="644" y="215"/>
                    <a:pt x="644" y="215"/>
                    <a:pt x="625" y="235"/>
                  </a:cubicBezTo>
                  <a:cubicBezTo>
                    <a:pt x="507" y="293"/>
                    <a:pt x="488" y="313"/>
                    <a:pt x="351" y="371"/>
                  </a:cubicBezTo>
                  <a:cubicBezTo>
                    <a:pt x="332" y="391"/>
                    <a:pt x="293" y="391"/>
                    <a:pt x="273" y="371"/>
                  </a:cubicBezTo>
                  <a:cubicBezTo>
                    <a:pt x="195" y="332"/>
                    <a:pt x="98" y="274"/>
                    <a:pt x="0" y="215"/>
                  </a:cubicBezTo>
                  <a:cubicBezTo>
                    <a:pt x="0" y="215"/>
                    <a:pt x="0" y="215"/>
                    <a:pt x="0" y="19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37" y="98"/>
                    <a:pt x="156" y="98"/>
                    <a:pt x="273" y="20"/>
                  </a:cubicBezTo>
                  <a:cubicBezTo>
                    <a:pt x="293" y="0"/>
                    <a:pt x="332" y="0"/>
                    <a:pt x="35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7"/>
            <p:cNvSpPr/>
            <p:nvPr/>
          </p:nvSpPr>
          <p:spPr>
            <a:xfrm>
              <a:off x="6984300" y="21036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2" y="20"/>
                  </a:moveTo>
                  <a:cubicBezTo>
                    <a:pt x="450" y="78"/>
                    <a:pt x="528" y="117"/>
                    <a:pt x="625" y="176"/>
                  </a:cubicBezTo>
                  <a:cubicBezTo>
                    <a:pt x="645" y="176"/>
                    <a:pt x="645" y="195"/>
                    <a:pt x="645" y="195"/>
                  </a:cubicBezTo>
                  <a:cubicBezTo>
                    <a:pt x="645" y="215"/>
                    <a:pt x="645" y="234"/>
                    <a:pt x="625" y="234"/>
                  </a:cubicBezTo>
                  <a:cubicBezTo>
                    <a:pt x="508" y="293"/>
                    <a:pt x="489" y="312"/>
                    <a:pt x="352" y="390"/>
                  </a:cubicBezTo>
                  <a:cubicBezTo>
                    <a:pt x="333" y="390"/>
                    <a:pt x="294" y="390"/>
                    <a:pt x="274" y="390"/>
                  </a:cubicBezTo>
                  <a:cubicBezTo>
                    <a:pt x="196" y="332"/>
                    <a:pt x="98" y="273"/>
                    <a:pt x="1" y="234"/>
                  </a:cubicBezTo>
                  <a:cubicBezTo>
                    <a:pt x="1" y="215"/>
                    <a:pt x="1" y="215"/>
                    <a:pt x="1" y="195"/>
                  </a:cubicBezTo>
                  <a:cubicBezTo>
                    <a:pt x="1" y="195"/>
                    <a:pt x="1" y="176"/>
                    <a:pt x="1" y="176"/>
                  </a:cubicBezTo>
                  <a:cubicBezTo>
                    <a:pt x="137" y="98"/>
                    <a:pt x="157" y="98"/>
                    <a:pt x="274" y="20"/>
                  </a:cubicBezTo>
                  <a:cubicBezTo>
                    <a:pt x="294" y="0"/>
                    <a:pt x="333" y="0"/>
                    <a:pt x="35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7"/>
            <p:cNvSpPr/>
            <p:nvPr/>
          </p:nvSpPr>
          <p:spPr>
            <a:xfrm>
              <a:off x="6993575" y="21089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79"/>
                    <a:pt x="547" y="137"/>
                    <a:pt x="625" y="176"/>
                  </a:cubicBezTo>
                  <a:cubicBezTo>
                    <a:pt x="645" y="176"/>
                    <a:pt x="645" y="196"/>
                    <a:pt x="645" y="215"/>
                  </a:cubicBezTo>
                  <a:cubicBezTo>
                    <a:pt x="645" y="215"/>
                    <a:pt x="645" y="235"/>
                    <a:pt x="625" y="235"/>
                  </a:cubicBezTo>
                  <a:cubicBezTo>
                    <a:pt x="508" y="313"/>
                    <a:pt x="488" y="313"/>
                    <a:pt x="352" y="391"/>
                  </a:cubicBezTo>
                  <a:cubicBezTo>
                    <a:pt x="332" y="391"/>
                    <a:pt x="313" y="391"/>
                    <a:pt x="274" y="391"/>
                  </a:cubicBezTo>
                  <a:cubicBezTo>
                    <a:pt x="196" y="332"/>
                    <a:pt x="98" y="274"/>
                    <a:pt x="20" y="235"/>
                  </a:cubicBezTo>
                  <a:cubicBezTo>
                    <a:pt x="1" y="215"/>
                    <a:pt x="1" y="215"/>
                    <a:pt x="1" y="196"/>
                  </a:cubicBezTo>
                  <a:cubicBezTo>
                    <a:pt x="1" y="196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1"/>
                    <a:pt x="332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7"/>
            <p:cNvSpPr/>
            <p:nvPr/>
          </p:nvSpPr>
          <p:spPr>
            <a:xfrm>
              <a:off x="7002850" y="2114800"/>
              <a:ext cx="16125" cy="9800"/>
            </a:xfrm>
            <a:custGeom>
              <a:rect b="b" l="l" r="r" t="t"/>
              <a:pathLst>
                <a:path extrusionOk="0" h="392" w="645">
                  <a:moveTo>
                    <a:pt x="371" y="1"/>
                  </a:moveTo>
                  <a:cubicBezTo>
                    <a:pt x="449" y="59"/>
                    <a:pt x="547" y="118"/>
                    <a:pt x="625" y="157"/>
                  </a:cubicBezTo>
                  <a:cubicBezTo>
                    <a:pt x="644" y="176"/>
                    <a:pt x="644" y="176"/>
                    <a:pt x="644" y="196"/>
                  </a:cubicBezTo>
                  <a:cubicBezTo>
                    <a:pt x="644" y="196"/>
                    <a:pt x="644" y="215"/>
                    <a:pt x="625" y="215"/>
                  </a:cubicBezTo>
                  <a:cubicBezTo>
                    <a:pt x="508" y="294"/>
                    <a:pt x="488" y="294"/>
                    <a:pt x="352" y="372"/>
                  </a:cubicBezTo>
                  <a:cubicBezTo>
                    <a:pt x="332" y="391"/>
                    <a:pt x="313" y="391"/>
                    <a:pt x="274" y="372"/>
                  </a:cubicBezTo>
                  <a:cubicBezTo>
                    <a:pt x="195" y="313"/>
                    <a:pt x="98" y="274"/>
                    <a:pt x="20" y="215"/>
                  </a:cubicBezTo>
                  <a:cubicBezTo>
                    <a:pt x="0" y="215"/>
                    <a:pt x="0" y="196"/>
                    <a:pt x="0" y="196"/>
                  </a:cubicBezTo>
                  <a:cubicBezTo>
                    <a:pt x="0" y="176"/>
                    <a:pt x="0" y="157"/>
                    <a:pt x="20" y="157"/>
                  </a:cubicBezTo>
                  <a:cubicBezTo>
                    <a:pt x="137" y="98"/>
                    <a:pt x="156" y="79"/>
                    <a:pt x="293" y="1"/>
                  </a:cubicBezTo>
                  <a:cubicBezTo>
                    <a:pt x="313" y="1"/>
                    <a:pt x="332" y="1"/>
                    <a:pt x="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7"/>
            <p:cNvSpPr/>
            <p:nvPr/>
          </p:nvSpPr>
          <p:spPr>
            <a:xfrm>
              <a:off x="7012125" y="2120175"/>
              <a:ext cx="16100" cy="9775"/>
            </a:xfrm>
            <a:custGeom>
              <a:rect b="b" l="l" r="r" t="t"/>
              <a:pathLst>
                <a:path extrusionOk="0" h="391" w="644">
                  <a:moveTo>
                    <a:pt x="371" y="20"/>
                  </a:moveTo>
                  <a:cubicBezTo>
                    <a:pt x="449" y="59"/>
                    <a:pt x="546" y="118"/>
                    <a:pt x="644" y="176"/>
                  </a:cubicBezTo>
                  <a:cubicBezTo>
                    <a:pt x="644" y="176"/>
                    <a:pt x="644" y="176"/>
                    <a:pt x="644" y="196"/>
                  </a:cubicBezTo>
                  <a:cubicBezTo>
                    <a:pt x="644" y="215"/>
                    <a:pt x="644" y="215"/>
                    <a:pt x="644" y="215"/>
                  </a:cubicBezTo>
                  <a:cubicBezTo>
                    <a:pt x="507" y="293"/>
                    <a:pt x="488" y="293"/>
                    <a:pt x="371" y="371"/>
                  </a:cubicBezTo>
                  <a:cubicBezTo>
                    <a:pt x="332" y="391"/>
                    <a:pt x="312" y="391"/>
                    <a:pt x="293" y="371"/>
                  </a:cubicBezTo>
                  <a:cubicBezTo>
                    <a:pt x="195" y="313"/>
                    <a:pt x="117" y="274"/>
                    <a:pt x="20" y="215"/>
                  </a:cubicBezTo>
                  <a:cubicBezTo>
                    <a:pt x="0" y="215"/>
                    <a:pt x="0" y="196"/>
                    <a:pt x="0" y="196"/>
                  </a:cubicBezTo>
                  <a:cubicBezTo>
                    <a:pt x="0" y="176"/>
                    <a:pt x="0" y="176"/>
                    <a:pt x="20" y="157"/>
                  </a:cubicBezTo>
                  <a:cubicBezTo>
                    <a:pt x="137" y="98"/>
                    <a:pt x="156" y="79"/>
                    <a:pt x="293" y="0"/>
                  </a:cubicBezTo>
                  <a:cubicBezTo>
                    <a:pt x="312" y="0"/>
                    <a:pt x="351" y="0"/>
                    <a:pt x="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7"/>
            <p:cNvSpPr/>
            <p:nvPr/>
          </p:nvSpPr>
          <p:spPr>
            <a:xfrm>
              <a:off x="7021375" y="2125550"/>
              <a:ext cx="16625" cy="9775"/>
            </a:xfrm>
            <a:custGeom>
              <a:rect b="b" l="l" r="r" t="t"/>
              <a:pathLst>
                <a:path extrusionOk="0" h="391" w="665">
                  <a:moveTo>
                    <a:pt x="372" y="20"/>
                  </a:moveTo>
                  <a:cubicBezTo>
                    <a:pt x="450" y="59"/>
                    <a:pt x="547" y="117"/>
                    <a:pt x="645" y="176"/>
                  </a:cubicBezTo>
                  <a:cubicBezTo>
                    <a:pt x="645" y="176"/>
                    <a:pt x="664" y="195"/>
                    <a:pt x="664" y="195"/>
                  </a:cubicBezTo>
                  <a:cubicBezTo>
                    <a:pt x="664" y="215"/>
                    <a:pt x="645" y="215"/>
                    <a:pt x="645" y="215"/>
                  </a:cubicBezTo>
                  <a:cubicBezTo>
                    <a:pt x="508" y="293"/>
                    <a:pt x="508" y="293"/>
                    <a:pt x="372" y="371"/>
                  </a:cubicBezTo>
                  <a:cubicBezTo>
                    <a:pt x="352" y="390"/>
                    <a:pt x="313" y="390"/>
                    <a:pt x="293" y="371"/>
                  </a:cubicBezTo>
                  <a:cubicBezTo>
                    <a:pt x="196" y="332"/>
                    <a:pt x="118" y="273"/>
                    <a:pt x="20" y="215"/>
                  </a:cubicBezTo>
                  <a:cubicBezTo>
                    <a:pt x="20" y="215"/>
                    <a:pt x="1" y="195"/>
                    <a:pt x="1" y="195"/>
                  </a:cubicBezTo>
                  <a:cubicBezTo>
                    <a:pt x="1" y="176"/>
                    <a:pt x="20" y="176"/>
                    <a:pt x="20" y="156"/>
                  </a:cubicBezTo>
                  <a:cubicBezTo>
                    <a:pt x="157" y="98"/>
                    <a:pt x="157" y="78"/>
                    <a:pt x="293" y="20"/>
                  </a:cubicBezTo>
                  <a:cubicBezTo>
                    <a:pt x="313" y="0"/>
                    <a:pt x="352" y="0"/>
                    <a:pt x="37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7"/>
            <p:cNvSpPr/>
            <p:nvPr/>
          </p:nvSpPr>
          <p:spPr>
            <a:xfrm>
              <a:off x="7031150" y="2130900"/>
              <a:ext cx="20000" cy="12225"/>
            </a:xfrm>
            <a:custGeom>
              <a:rect b="b" l="l" r="r" t="t"/>
              <a:pathLst>
                <a:path extrusionOk="0" h="489" w="800">
                  <a:moveTo>
                    <a:pt x="351" y="20"/>
                  </a:moveTo>
                  <a:cubicBezTo>
                    <a:pt x="449" y="79"/>
                    <a:pt x="683" y="215"/>
                    <a:pt x="781" y="274"/>
                  </a:cubicBezTo>
                  <a:cubicBezTo>
                    <a:pt x="781" y="274"/>
                    <a:pt x="800" y="293"/>
                    <a:pt x="800" y="293"/>
                  </a:cubicBezTo>
                  <a:cubicBezTo>
                    <a:pt x="800" y="313"/>
                    <a:pt x="800" y="313"/>
                    <a:pt x="781" y="332"/>
                  </a:cubicBezTo>
                  <a:cubicBezTo>
                    <a:pt x="663" y="391"/>
                    <a:pt x="644" y="410"/>
                    <a:pt x="507" y="469"/>
                  </a:cubicBezTo>
                  <a:cubicBezTo>
                    <a:pt x="488" y="489"/>
                    <a:pt x="449" y="489"/>
                    <a:pt x="429" y="469"/>
                  </a:cubicBezTo>
                  <a:cubicBezTo>
                    <a:pt x="332" y="430"/>
                    <a:pt x="98" y="274"/>
                    <a:pt x="20" y="235"/>
                  </a:cubicBezTo>
                  <a:cubicBezTo>
                    <a:pt x="0" y="215"/>
                    <a:pt x="0" y="215"/>
                    <a:pt x="0" y="196"/>
                  </a:cubicBezTo>
                  <a:cubicBezTo>
                    <a:pt x="0" y="196"/>
                    <a:pt x="0" y="176"/>
                    <a:pt x="0" y="176"/>
                  </a:cubicBezTo>
                  <a:cubicBezTo>
                    <a:pt x="137" y="98"/>
                    <a:pt x="156" y="98"/>
                    <a:pt x="273" y="20"/>
                  </a:cubicBezTo>
                  <a:cubicBezTo>
                    <a:pt x="312" y="1"/>
                    <a:pt x="332" y="1"/>
                    <a:pt x="35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7"/>
            <p:cNvSpPr/>
            <p:nvPr/>
          </p:nvSpPr>
          <p:spPr>
            <a:xfrm>
              <a:off x="6894550" y="2062625"/>
              <a:ext cx="25875" cy="15125"/>
            </a:xfrm>
            <a:custGeom>
              <a:rect b="b" l="l" r="r" t="t"/>
              <a:pathLst>
                <a:path extrusionOk="0" h="605" w="1035">
                  <a:moveTo>
                    <a:pt x="371" y="20"/>
                  </a:moveTo>
                  <a:cubicBezTo>
                    <a:pt x="450" y="59"/>
                    <a:pt x="918" y="332"/>
                    <a:pt x="1015" y="390"/>
                  </a:cubicBezTo>
                  <a:cubicBezTo>
                    <a:pt x="1015" y="390"/>
                    <a:pt x="1035" y="410"/>
                    <a:pt x="1035" y="410"/>
                  </a:cubicBezTo>
                  <a:cubicBezTo>
                    <a:pt x="1035" y="429"/>
                    <a:pt x="1015" y="429"/>
                    <a:pt x="1015" y="429"/>
                  </a:cubicBezTo>
                  <a:cubicBezTo>
                    <a:pt x="879" y="507"/>
                    <a:pt x="859" y="507"/>
                    <a:pt x="742" y="585"/>
                  </a:cubicBezTo>
                  <a:cubicBezTo>
                    <a:pt x="723" y="605"/>
                    <a:pt x="684" y="605"/>
                    <a:pt x="664" y="585"/>
                  </a:cubicBezTo>
                  <a:cubicBezTo>
                    <a:pt x="567" y="546"/>
                    <a:pt x="118" y="273"/>
                    <a:pt x="20" y="215"/>
                  </a:cubicBezTo>
                  <a:cubicBezTo>
                    <a:pt x="1" y="215"/>
                    <a:pt x="1" y="195"/>
                    <a:pt x="1" y="195"/>
                  </a:cubicBezTo>
                  <a:cubicBezTo>
                    <a:pt x="1" y="176"/>
                    <a:pt x="1" y="176"/>
                    <a:pt x="20" y="156"/>
                  </a:cubicBezTo>
                  <a:cubicBezTo>
                    <a:pt x="137" y="98"/>
                    <a:pt x="157" y="78"/>
                    <a:pt x="293" y="0"/>
                  </a:cubicBezTo>
                  <a:cubicBezTo>
                    <a:pt x="313" y="0"/>
                    <a:pt x="352" y="0"/>
                    <a:pt x="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37"/>
            <p:cNvSpPr/>
            <p:nvPr/>
          </p:nvSpPr>
          <p:spPr>
            <a:xfrm>
              <a:off x="6913575" y="2073350"/>
              <a:ext cx="30750" cy="18075"/>
            </a:xfrm>
            <a:custGeom>
              <a:rect b="b" l="l" r="r" t="t"/>
              <a:pathLst>
                <a:path extrusionOk="0" h="723" w="1230">
                  <a:moveTo>
                    <a:pt x="371" y="20"/>
                  </a:moveTo>
                  <a:cubicBezTo>
                    <a:pt x="449" y="78"/>
                    <a:pt x="1113" y="449"/>
                    <a:pt x="1210" y="508"/>
                  </a:cubicBezTo>
                  <a:cubicBezTo>
                    <a:pt x="1230" y="508"/>
                    <a:pt x="1230" y="527"/>
                    <a:pt x="1230" y="527"/>
                  </a:cubicBezTo>
                  <a:cubicBezTo>
                    <a:pt x="1230" y="547"/>
                    <a:pt x="1230" y="566"/>
                    <a:pt x="1210" y="566"/>
                  </a:cubicBezTo>
                  <a:cubicBezTo>
                    <a:pt x="1093" y="625"/>
                    <a:pt x="1074" y="644"/>
                    <a:pt x="937" y="722"/>
                  </a:cubicBezTo>
                  <a:cubicBezTo>
                    <a:pt x="918" y="722"/>
                    <a:pt x="879" y="722"/>
                    <a:pt x="859" y="722"/>
                  </a:cubicBezTo>
                  <a:cubicBezTo>
                    <a:pt x="781" y="664"/>
                    <a:pt x="98" y="273"/>
                    <a:pt x="20" y="234"/>
                  </a:cubicBezTo>
                  <a:cubicBezTo>
                    <a:pt x="1" y="215"/>
                    <a:pt x="1" y="215"/>
                    <a:pt x="1" y="195"/>
                  </a:cubicBezTo>
                  <a:cubicBezTo>
                    <a:pt x="1" y="195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0"/>
                    <a:pt x="332" y="0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7"/>
            <p:cNvSpPr/>
            <p:nvPr/>
          </p:nvSpPr>
          <p:spPr>
            <a:xfrm>
              <a:off x="6937475" y="20875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2" y="0"/>
                  </a:moveTo>
                  <a:cubicBezTo>
                    <a:pt x="450" y="59"/>
                    <a:pt x="547" y="117"/>
                    <a:pt x="625" y="156"/>
                  </a:cubicBezTo>
                  <a:cubicBezTo>
                    <a:pt x="645" y="176"/>
                    <a:pt x="645" y="176"/>
                    <a:pt x="645" y="195"/>
                  </a:cubicBezTo>
                  <a:cubicBezTo>
                    <a:pt x="645" y="195"/>
                    <a:pt x="645" y="215"/>
                    <a:pt x="625" y="215"/>
                  </a:cubicBezTo>
                  <a:cubicBezTo>
                    <a:pt x="508" y="293"/>
                    <a:pt x="489" y="293"/>
                    <a:pt x="352" y="371"/>
                  </a:cubicBezTo>
                  <a:cubicBezTo>
                    <a:pt x="332" y="390"/>
                    <a:pt x="313" y="390"/>
                    <a:pt x="274" y="371"/>
                  </a:cubicBezTo>
                  <a:cubicBezTo>
                    <a:pt x="196" y="312"/>
                    <a:pt x="98" y="273"/>
                    <a:pt x="20" y="215"/>
                  </a:cubicBezTo>
                  <a:cubicBezTo>
                    <a:pt x="1" y="215"/>
                    <a:pt x="1" y="195"/>
                    <a:pt x="1" y="195"/>
                  </a:cubicBezTo>
                  <a:cubicBezTo>
                    <a:pt x="1" y="176"/>
                    <a:pt x="1" y="156"/>
                    <a:pt x="20" y="156"/>
                  </a:cubicBezTo>
                  <a:cubicBezTo>
                    <a:pt x="137" y="98"/>
                    <a:pt x="157" y="78"/>
                    <a:pt x="293" y="0"/>
                  </a:cubicBezTo>
                  <a:cubicBezTo>
                    <a:pt x="313" y="0"/>
                    <a:pt x="332" y="0"/>
                    <a:pt x="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7"/>
            <p:cNvSpPr/>
            <p:nvPr/>
          </p:nvSpPr>
          <p:spPr>
            <a:xfrm>
              <a:off x="6946750" y="2092850"/>
              <a:ext cx="16125" cy="9800"/>
            </a:xfrm>
            <a:custGeom>
              <a:rect b="b" l="l" r="r" t="t"/>
              <a:pathLst>
                <a:path extrusionOk="0" h="392" w="645">
                  <a:moveTo>
                    <a:pt x="371" y="20"/>
                  </a:moveTo>
                  <a:cubicBezTo>
                    <a:pt x="449" y="59"/>
                    <a:pt x="547" y="118"/>
                    <a:pt x="625" y="176"/>
                  </a:cubicBezTo>
                  <a:cubicBezTo>
                    <a:pt x="644" y="176"/>
                    <a:pt x="644" y="176"/>
                    <a:pt x="644" y="196"/>
                  </a:cubicBezTo>
                  <a:cubicBezTo>
                    <a:pt x="644" y="215"/>
                    <a:pt x="644" y="215"/>
                    <a:pt x="625" y="215"/>
                  </a:cubicBezTo>
                  <a:cubicBezTo>
                    <a:pt x="508" y="293"/>
                    <a:pt x="488" y="293"/>
                    <a:pt x="371" y="372"/>
                  </a:cubicBezTo>
                  <a:cubicBezTo>
                    <a:pt x="332" y="391"/>
                    <a:pt x="313" y="391"/>
                    <a:pt x="293" y="372"/>
                  </a:cubicBezTo>
                  <a:cubicBezTo>
                    <a:pt x="196" y="313"/>
                    <a:pt x="98" y="274"/>
                    <a:pt x="20" y="215"/>
                  </a:cubicBezTo>
                  <a:cubicBezTo>
                    <a:pt x="1" y="215"/>
                    <a:pt x="1" y="196"/>
                    <a:pt x="1" y="196"/>
                  </a:cubicBezTo>
                  <a:cubicBezTo>
                    <a:pt x="1" y="176"/>
                    <a:pt x="1" y="176"/>
                    <a:pt x="20" y="157"/>
                  </a:cubicBezTo>
                  <a:cubicBezTo>
                    <a:pt x="137" y="98"/>
                    <a:pt x="157" y="79"/>
                    <a:pt x="293" y="1"/>
                  </a:cubicBezTo>
                  <a:cubicBezTo>
                    <a:pt x="313" y="1"/>
                    <a:pt x="332" y="1"/>
                    <a:pt x="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37"/>
            <p:cNvSpPr/>
            <p:nvPr/>
          </p:nvSpPr>
          <p:spPr>
            <a:xfrm>
              <a:off x="6956025" y="20982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59"/>
                    <a:pt x="547" y="118"/>
                    <a:pt x="625" y="176"/>
                  </a:cubicBezTo>
                  <a:cubicBezTo>
                    <a:pt x="644" y="176"/>
                    <a:pt x="644" y="196"/>
                    <a:pt x="644" y="196"/>
                  </a:cubicBezTo>
                  <a:cubicBezTo>
                    <a:pt x="644" y="215"/>
                    <a:pt x="644" y="215"/>
                    <a:pt x="644" y="215"/>
                  </a:cubicBezTo>
                  <a:cubicBezTo>
                    <a:pt x="508" y="293"/>
                    <a:pt x="488" y="293"/>
                    <a:pt x="371" y="371"/>
                  </a:cubicBezTo>
                  <a:cubicBezTo>
                    <a:pt x="332" y="391"/>
                    <a:pt x="312" y="391"/>
                    <a:pt x="293" y="371"/>
                  </a:cubicBezTo>
                  <a:cubicBezTo>
                    <a:pt x="195" y="332"/>
                    <a:pt x="117" y="274"/>
                    <a:pt x="20" y="215"/>
                  </a:cubicBezTo>
                  <a:cubicBezTo>
                    <a:pt x="0" y="215"/>
                    <a:pt x="0" y="196"/>
                    <a:pt x="0" y="196"/>
                  </a:cubicBezTo>
                  <a:cubicBezTo>
                    <a:pt x="0" y="176"/>
                    <a:pt x="0" y="176"/>
                    <a:pt x="20" y="157"/>
                  </a:cubicBezTo>
                  <a:cubicBezTo>
                    <a:pt x="137" y="98"/>
                    <a:pt x="156" y="78"/>
                    <a:pt x="293" y="20"/>
                  </a:cubicBezTo>
                  <a:cubicBezTo>
                    <a:pt x="312" y="0"/>
                    <a:pt x="351" y="0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37"/>
            <p:cNvSpPr/>
            <p:nvPr/>
          </p:nvSpPr>
          <p:spPr>
            <a:xfrm>
              <a:off x="6965275" y="21036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2" y="20"/>
                  </a:moveTo>
                  <a:cubicBezTo>
                    <a:pt x="450" y="59"/>
                    <a:pt x="547" y="117"/>
                    <a:pt x="645" y="176"/>
                  </a:cubicBezTo>
                  <a:cubicBezTo>
                    <a:pt x="645" y="176"/>
                    <a:pt x="645" y="195"/>
                    <a:pt x="645" y="195"/>
                  </a:cubicBezTo>
                  <a:cubicBezTo>
                    <a:pt x="645" y="215"/>
                    <a:pt x="645" y="215"/>
                    <a:pt x="645" y="234"/>
                  </a:cubicBezTo>
                  <a:cubicBezTo>
                    <a:pt x="508" y="293"/>
                    <a:pt x="489" y="312"/>
                    <a:pt x="372" y="371"/>
                  </a:cubicBezTo>
                  <a:cubicBezTo>
                    <a:pt x="333" y="390"/>
                    <a:pt x="313" y="390"/>
                    <a:pt x="294" y="371"/>
                  </a:cubicBezTo>
                  <a:cubicBezTo>
                    <a:pt x="196" y="332"/>
                    <a:pt x="118" y="273"/>
                    <a:pt x="20" y="215"/>
                  </a:cubicBezTo>
                  <a:cubicBezTo>
                    <a:pt x="1" y="215"/>
                    <a:pt x="1" y="195"/>
                    <a:pt x="1" y="195"/>
                  </a:cubicBezTo>
                  <a:cubicBezTo>
                    <a:pt x="1" y="176"/>
                    <a:pt x="1" y="176"/>
                    <a:pt x="20" y="176"/>
                  </a:cubicBezTo>
                  <a:cubicBezTo>
                    <a:pt x="138" y="98"/>
                    <a:pt x="157" y="98"/>
                    <a:pt x="294" y="20"/>
                  </a:cubicBezTo>
                  <a:cubicBezTo>
                    <a:pt x="313" y="0"/>
                    <a:pt x="352" y="0"/>
                    <a:pt x="37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37"/>
            <p:cNvSpPr/>
            <p:nvPr/>
          </p:nvSpPr>
          <p:spPr>
            <a:xfrm>
              <a:off x="6974550" y="2108950"/>
              <a:ext cx="16625" cy="9775"/>
            </a:xfrm>
            <a:custGeom>
              <a:rect b="b" l="l" r="r" t="t"/>
              <a:pathLst>
                <a:path extrusionOk="0" h="391" w="665">
                  <a:moveTo>
                    <a:pt x="371" y="20"/>
                  </a:moveTo>
                  <a:cubicBezTo>
                    <a:pt x="449" y="79"/>
                    <a:pt x="547" y="118"/>
                    <a:pt x="645" y="176"/>
                  </a:cubicBezTo>
                  <a:cubicBezTo>
                    <a:pt x="645" y="176"/>
                    <a:pt x="664" y="196"/>
                    <a:pt x="664" y="196"/>
                  </a:cubicBezTo>
                  <a:cubicBezTo>
                    <a:pt x="664" y="215"/>
                    <a:pt x="645" y="235"/>
                    <a:pt x="645" y="235"/>
                  </a:cubicBezTo>
                  <a:cubicBezTo>
                    <a:pt x="508" y="293"/>
                    <a:pt x="488" y="313"/>
                    <a:pt x="371" y="391"/>
                  </a:cubicBezTo>
                  <a:cubicBezTo>
                    <a:pt x="352" y="391"/>
                    <a:pt x="313" y="391"/>
                    <a:pt x="293" y="391"/>
                  </a:cubicBezTo>
                  <a:cubicBezTo>
                    <a:pt x="196" y="332"/>
                    <a:pt x="118" y="274"/>
                    <a:pt x="20" y="235"/>
                  </a:cubicBezTo>
                  <a:cubicBezTo>
                    <a:pt x="20" y="215"/>
                    <a:pt x="1" y="215"/>
                    <a:pt x="1" y="196"/>
                  </a:cubicBezTo>
                  <a:cubicBezTo>
                    <a:pt x="1" y="196"/>
                    <a:pt x="20" y="176"/>
                    <a:pt x="20" y="176"/>
                  </a:cubicBezTo>
                  <a:cubicBezTo>
                    <a:pt x="157" y="98"/>
                    <a:pt x="157" y="98"/>
                    <a:pt x="293" y="20"/>
                  </a:cubicBezTo>
                  <a:cubicBezTo>
                    <a:pt x="313" y="1"/>
                    <a:pt x="352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37"/>
            <p:cNvSpPr/>
            <p:nvPr/>
          </p:nvSpPr>
          <p:spPr>
            <a:xfrm>
              <a:off x="6983825" y="2114325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371" y="20"/>
                  </a:moveTo>
                  <a:cubicBezTo>
                    <a:pt x="469" y="78"/>
                    <a:pt x="547" y="137"/>
                    <a:pt x="644" y="176"/>
                  </a:cubicBezTo>
                  <a:cubicBezTo>
                    <a:pt x="644" y="176"/>
                    <a:pt x="664" y="195"/>
                    <a:pt x="664" y="215"/>
                  </a:cubicBezTo>
                  <a:cubicBezTo>
                    <a:pt x="664" y="215"/>
                    <a:pt x="644" y="234"/>
                    <a:pt x="644" y="234"/>
                  </a:cubicBezTo>
                  <a:cubicBezTo>
                    <a:pt x="508" y="313"/>
                    <a:pt x="508" y="313"/>
                    <a:pt x="371" y="391"/>
                  </a:cubicBezTo>
                  <a:cubicBezTo>
                    <a:pt x="352" y="391"/>
                    <a:pt x="313" y="391"/>
                    <a:pt x="293" y="391"/>
                  </a:cubicBezTo>
                  <a:cubicBezTo>
                    <a:pt x="196" y="332"/>
                    <a:pt x="117" y="273"/>
                    <a:pt x="20" y="234"/>
                  </a:cubicBezTo>
                  <a:cubicBezTo>
                    <a:pt x="20" y="215"/>
                    <a:pt x="0" y="215"/>
                    <a:pt x="0" y="195"/>
                  </a:cubicBezTo>
                  <a:cubicBezTo>
                    <a:pt x="0" y="195"/>
                    <a:pt x="20" y="176"/>
                    <a:pt x="20" y="176"/>
                  </a:cubicBezTo>
                  <a:cubicBezTo>
                    <a:pt x="156" y="98"/>
                    <a:pt x="156" y="98"/>
                    <a:pt x="293" y="20"/>
                  </a:cubicBezTo>
                  <a:cubicBezTo>
                    <a:pt x="313" y="0"/>
                    <a:pt x="352" y="0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6993100" y="2119675"/>
              <a:ext cx="16600" cy="10275"/>
            </a:xfrm>
            <a:custGeom>
              <a:rect b="b" l="l" r="r" t="t"/>
              <a:pathLst>
                <a:path extrusionOk="0" h="411" w="664">
                  <a:moveTo>
                    <a:pt x="371" y="20"/>
                  </a:moveTo>
                  <a:cubicBezTo>
                    <a:pt x="468" y="79"/>
                    <a:pt x="546" y="138"/>
                    <a:pt x="644" y="177"/>
                  </a:cubicBezTo>
                  <a:cubicBezTo>
                    <a:pt x="664" y="196"/>
                    <a:pt x="664" y="196"/>
                    <a:pt x="664" y="216"/>
                  </a:cubicBezTo>
                  <a:cubicBezTo>
                    <a:pt x="664" y="216"/>
                    <a:pt x="664" y="235"/>
                    <a:pt x="644" y="235"/>
                  </a:cubicBezTo>
                  <a:cubicBezTo>
                    <a:pt x="527" y="313"/>
                    <a:pt x="507" y="313"/>
                    <a:pt x="371" y="391"/>
                  </a:cubicBezTo>
                  <a:cubicBezTo>
                    <a:pt x="351" y="411"/>
                    <a:pt x="312" y="411"/>
                    <a:pt x="293" y="391"/>
                  </a:cubicBezTo>
                  <a:cubicBezTo>
                    <a:pt x="195" y="333"/>
                    <a:pt x="117" y="274"/>
                    <a:pt x="20" y="235"/>
                  </a:cubicBezTo>
                  <a:cubicBezTo>
                    <a:pt x="20" y="235"/>
                    <a:pt x="0" y="216"/>
                    <a:pt x="0" y="196"/>
                  </a:cubicBezTo>
                  <a:cubicBezTo>
                    <a:pt x="0" y="196"/>
                    <a:pt x="20" y="177"/>
                    <a:pt x="20" y="177"/>
                  </a:cubicBezTo>
                  <a:cubicBezTo>
                    <a:pt x="156" y="99"/>
                    <a:pt x="156" y="99"/>
                    <a:pt x="293" y="20"/>
                  </a:cubicBezTo>
                  <a:cubicBezTo>
                    <a:pt x="312" y="1"/>
                    <a:pt x="351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7002850" y="21255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2" y="0"/>
                  </a:moveTo>
                  <a:cubicBezTo>
                    <a:pt x="449" y="59"/>
                    <a:pt x="547" y="117"/>
                    <a:pt x="625" y="156"/>
                  </a:cubicBezTo>
                  <a:cubicBezTo>
                    <a:pt x="644" y="176"/>
                    <a:pt x="644" y="176"/>
                    <a:pt x="644" y="195"/>
                  </a:cubicBezTo>
                  <a:cubicBezTo>
                    <a:pt x="644" y="195"/>
                    <a:pt x="644" y="215"/>
                    <a:pt x="625" y="215"/>
                  </a:cubicBezTo>
                  <a:cubicBezTo>
                    <a:pt x="508" y="293"/>
                    <a:pt x="488" y="293"/>
                    <a:pt x="352" y="371"/>
                  </a:cubicBezTo>
                  <a:cubicBezTo>
                    <a:pt x="332" y="390"/>
                    <a:pt x="313" y="390"/>
                    <a:pt x="274" y="371"/>
                  </a:cubicBezTo>
                  <a:cubicBezTo>
                    <a:pt x="195" y="312"/>
                    <a:pt x="98" y="273"/>
                    <a:pt x="20" y="215"/>
                  </a:cubicBezTo>
                  <a:cubicBezTo>
                    <a:pt x="0" y="215"/>
                    <a:pt x="0" y="195"/>
                    <a:pt x="0" y="195"/>
                  </a:cubicBezTo>
                  <a:cubicBezTo>
                    <a:pt x="0" y="176"/>
                    <a:pt x="0" y="156"/>
                    <a:pt x="0" y="156"/>
                  </a:cubicBezTo>
                  <a:cubicBezTo>
                    <a:pt x="137" y="98"/>
                    <a:pt x="156" y="78"/>
                    <a:pt x="274" y="0"/>
                  </a:cubicBezTo>
                  <a:cubicBezTo>
                    <a:pt x="313" y="0"/>
                    <a:pt x="3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7012125" y="2130900"/>
              <a:ext cx="16100" cy="9775"/>
            </a:xfrm>
            <a:custGeom>
              <a:rect b="b" l="l" r="r" t="t"/>
              <a:pathLst>
                <a:path extrusionOk="0" h="391" w="644">
                  <a:moveTo>
                    <a:pt x="371" y="20"/>
                  </a:moveTo>
                  <a:cubicBezTo>
                    <a:pt x="449" y="59"/>
                    <a:pt x="546" y="118"/>
                    <a:pt x="624" y="176"/>
                  </a:cubicBezTo>
                  <a:cubicBezTo>
                    <a:pt x="644" y="176"/>
                    <a:pt x="644" y="176"/>
                    <a:pt x="644" y="196"/>
                  </a:cubicBezTo>
                  <a:cubicBezTo>
                    <a:pt x="644" y="215"/>
                    <a:pt x="644" y="215"/>
                    <a:pt x="624" y="215"/>
                  </a:cubicBezTo>
                  <a:cubicBezTo>
                    <a:pt x="507" y="293"/>
                    <a:pt x="488" y="293"/>
                    <a:pt x="351" y="371"/>
                  </a:cubicBezTo>
                  <a:cubicBezTo>
                    <a:pt x="332" y="391"/>
                    <a:pt x="312" y="391"/>
                    <a:pt x="273" y="371"/>
                  </a:cubicBezTo>
                  <a:cubicBezTo>
                    <a:pt x="195" y="313"/>
                    <a:pt x="98" y="274"/>
                    <a:pt x="20" y="215"/>
                  </a:cubicBezTo>
                  <a:cubicBezTo>
                    <a:pt x="0" y="215"/>
                    <a:pt x="0" y="196"/>
                    <a:pt x="0" y="196"/>
                  </a:cubicBezTo>
                  <a:cubicBezTo>
                    <a:pt x="0" y="176"/>
                    <a:pt x="0" y="176"/>
                    <a:pt x="20" y="157"/>
                  </a:cubicBezTo>
                  <a:cubicBezTo>
                    <a:pt x="137" y="98"/>
                    <a:pt x="156" y="79"/>
                    <a:pt x="293" y="1"/>
                  </a:cubicBezTo>
                  <a:cubicBezTo>
                    <a:pt x="312" y="1"/>
                    <a:pt x="332" y="1"/>
                    <a:pt x="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7021375" y="2136275"/>
              <a:ext cx="20025" cy="12225"/>
            </a:xfrm>
            <a:custGeom>
              <a:rect b="b" l="l" r="r" t="t"/>
              <a:pathLst>
                <a:path extrusionOk="0" h="489" w="801">
                  <a:moveTo>
                    <a:pt x="372" y="20"/>
                  </a:moveTo>
                  <a:cubicBezTo>
                    <a:pt x="450" y="78"/>
                    <a:pt x="703" y="215"/>
                    <a:pt x="801" y="274"/>
                  </a:cubicBezTo>
                  <a:cubicBezTo>
                    <a:pt x="801" y="274"/>
                    <a:pt x="801" y="293"/>
                    <a:pt x="801" y="293"/>
                  </a:cubicBezTo>
                  <a:cubicBezTo>
                    <a:pt x="801" y="313"/>
                    <a:pt x="801" y="313"/>
                    <a:pt x="801" y="332"/>
                  </a:cubicBezTo>
                  <a:cubicBezTo>
                    <a:pt x="664" y="391"/>
                    <a:pt x="645" y="410"/>
                    <a:pt x="528" y="469"/>
                  </a:cubicBezTo>
                  <a:cubicBezTo>
                    <a:pt x="489" y="488"/>
                    <a:pt x="469" y="488"/>
                    <a:pt x="450" y="469"/>
                  </a:cubicBezTo>
                  <a:cubicBezTo>
                    <a:pt x="352" y="430"/>
                    <a:pt x="118" y="274"/>
                    <a:pt x="20" y="234"/>
                  </a:cubicBezTo>
                  <a:cubicBezTo>
                    <a:pt x="20" y="234"/>
                    <a:pt x="1" y="215"/>
                    <a:pt x="1" y="195"/>
                  </a:cubicBezTo>
                  <a:cubicBezTo>
                    <a:pt x="1" y="195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0"/>
                    <a:pt x="352" y="0"/>
                    <a:pt x="37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6894550" y="20733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50" y="59"/>
                    <a:pt x="547" y="117"/>
                    <a:pt x="625" y="176"/>
                  </a:cubicBezTo>
                  <a:cubicBezTo>
                    <a:pt x="645" y="176"/>
                    <a:pt x="645" y="195"/>
                    <a:pt x="645" y="195"/>
                  </a:cubicBezTo>
                  <a:cubicBezTo>
                    <a:pt x="645" y="215"/>
                    <a:pt x="645" y="215"/>
                    <a:pt x="645" y="215"/>
                  </a:cubicBezTo>
                  <a:cubicBezTo>
                    <a:pt x="508" y="293"/>
                    <a:pt x="489" y="293"/>
                    <a:pt x="371" y="371"/>
                  </a:cubicBezTo>
                  <a:cubicBezTo>
                    <a:pt x="332" y="391"/>
                    <a:pt x="313" y="391"/>
                    <a:pt x="293" y="371"/>
                  </a:cubicBezTo>
                  <a:cubicBezTo>
                    <a:pt x="196" y="332"/>
                    <a:pt x="98" y="273"/>
                    <a:pt x="20" y="215"/>
                  </a:cubicBezTo>
                  <a:cubicBezTo>
                    <a:pt x="1" y="215"/>
                    <a:pt x="1" y="195"/>
                    <a:pt x="1" y="195"/>
                  </a:cubicBezTo>
                  <a:cubicBezTo>
                    <a:pt x="1" y="176"/>
                    <a:pt x="1" y="176"/>
                    <a:pt x="20" y="156"/>
                  </a:cubicBezTo>
                  <a:cubicBezTo>
                    <a:pt x="137" y="98"/>
                    <a:pt x="157" y="78"/>
                    <a:pt x="293" y="20"/>
                  </a:cubicBezTo>
                  <a:cubicBezTo>
                    <a:pt x="313" y="0"/>
                    <a:pt x="332" y="0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6903825" y="2078700"/>
              <a:ext cx="16125" cy="9800"/>
            </a:xfrm>
            <a:custGeom>
              <a:rect b="b" l="l" r="r" t="t"/>
              <a:pathLst>
                <a:path extrusionOk="0" h="392" w="645">
                  <a:moveTo>
                    <a:pt x="371" y="20"/>
                  </a:moveTo>
                  <a:cubicBezTo>
                    <a:pt x="449" y="59"/>
                    <a:pt x="547" y="118"/>
                    <a:pt x="644" y="177"/>
                  </a:cubicBezTo>
                  <a:cubicBezTo>
                    <a:pt x="644" y="177"/>
                    <a:pt x="644" y="196"/>
                    <a:pt x="644" y="196"/>
                  </a:cubicBezTo>
                  <a:cubicBezTo>
                    <a:pt x="644" y="216"/>
                    <a:pt x="644" y="216"/>
                    <a:pt x="644" y="235"/>
                  </a:cubicBezTo>
                  <a:cubicBezTo>
                    <a:pt x="508" y="294"/>
                    <a:pt x="488" y="313"/>
                    <a:pt x="371" y="372"/>
                  </a:cubicBezTo>
                  <a:cubicBezTo>
                    <a:pt x="332" y="391"/>
                    <a:pt x="313" y="391"/>
                    <a:pt x="293" y="372"/>
                  </a:cubicBezTo>
                  <a:cubicBezTo>
                    <a:pt x="196" y="333"/>
                    <a:pt x="118" y="274"/>
                    <a:pt x="20" y="216"/>
                  </a:cubicBezTo>
                  <a:cubicBezTo>
                    <a:pt x="0" y="216"/>
                    <a:pt x="0" y="196"/>
                    <a:pt x="0" y="196"/>
                  </a:cubicBezTo>
                  <a:cubicBezTo>
                    <a:pt x="0" y="177"/>
                    <a:pt x="0" y="177"/>
                    <a:pt x="20" y="177"/>
                  </a:cubicBezTo>
                  <a:cubicBezTo>
                    <a:pt x="137" y="99"/>
                    <a:pt x="157" y="99"/>
                    <a:pt x="293" y="20"/>
                  </a:cubicBezTo>
                  <a:cubicBezTo>
                    <a:pt x="313" y="1"/>
                    <a:pt x="352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6913100" y="2084075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371" y="20"/>
                  </a:moveTo>
                  <a:cubicBezTo>
                    <a:pt x="449" y="79"/>
                    <a:pt x="547" y="118"/>
                    <a:pt x="644" y="176"/>
                  </a:cubicBezTo>
                  <a:cubicBezTo>
                    <a:pt x="644" y="176"/>
                    <a:pt x="664" y="196"/>
                    <a:pt x="664" y="196"/>
                  </a:cubicBezTo>
                  <a:cubicBezTo>
                    <a:pt x="664" y="215"/>
                    <a:pt x="644" y="215"/>
                    <a:pt x="644" y="235"/>
                  </a:cubicBezTo>
                  <a:cubicBezTo>
                    <a:pt x="508" y="293"/>
                    <a:pt x="488" y="313"/>
                    <a:pt x="371" y="371"/>
                  </a:cubicBezTo>
                  <a:cubicBezTo>
                    <a:pt x="351" y="391"/>
                    <a:pt x="312" y="391"/>
                    <a:pt x="293" y="371"/>
                  </a:cubicBezTo>
                  <a:cubicBezTo>
                    <a:pt x="195" y="332"/>
                    <a:pt x="117" y="274"/>
                    <a:pt x="20" y="215"/>
                  </a:cubicBezTo>
                  <a:cubicBezTo>
                    <a:pt x="20" y="215"/>
                    <a:pt x="0" y="215"/>
                    <a:pt x="0" y="196"/>
                  </a:cubicBezTo>
                  <a:cubicBezTo>
                    <a:pt x="0" y="176"/>
                    <a:pt x="0" y="176"/>
                    <a:pt x="20" y="176"/>
                  </a:cubicBezTo>
                  <a:cubicBezTo>
                    <a:pt x="137" y="98"/>
                    <a:pt x="156" y="98"/>
                    <a:pt x="293" y="20"/>
                  </a:cubicBezTo>
                  <a:cubicBezTo>
                    <a:pt x="312" y="1"/>
                    <a:pt x="351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6922350" y="2089450"/>
              <a:ext cx="16625" cy="9775"/>
            </a:xfrm>
            <a:custGeom>
              <a:rect b="b" l="l" r="r" t="t"/>
              <a:pathLst>
                <a:path extrusionOk="0" h="391" w="665">
                  <a:moveTo>
                    <a:pt x="372" y="20"/>
                  </a:moveTo>
                  <a:cubicBezTo>
                    <a:pt x="469" y="78"/>
                    <a:pt x="547" y="137"/>
                    <a:pt x="645" y="176"/>
                  </a:cubicBezTo>
                  <a:cubicBezTo>
                    <a:pt x="645" y="176"/>
                    <a:pt x="664" y="195"/>
                    <a:pt x="664" y="215"/>
                  </a:cubicBezTo>
                  <a:cubicBezTo>
                    <a:pt x="664" y="215"/>
                    <a:pt x="645" y="234"/>
                    <a:pt x="645" y="234"/>
                  </a:cubicBezTo>
                  <a:cubicBezTo>
                    <a:pt x="508" y="312"/>
                    <a:pt x="508" y="312"/>
                    <a:pt x="372" y="390"/>
                  </a:cubicBezTo>
                  <a:cubicBezTo>
                    <a:pt x="352" y="390"/>
                    <a:pt x="313" y="390"/>
                    <a:pt x="294" y="390"/>
                  </a:cubicBezTo>
                  <a:cubicBezTo>
                    <a:pt x="196" y="332"/>
                    <a:pt x="118" y="273"/>
                    <a:pt x="20" y="234"/>
                  </a:cubicBezTo>
                  <a:cubicBezTo>
                    <a:pt x="20" y="215"/>
                    <a:pt x="1" y="215"/>
                    <a:pt x="1" y="195"/>
                  </a:cubicBezTo>
                  <a:cubicBezTo>
                    <a:pt x="1" y="195"/>
                    <a:pt x="20" y="176"/>
                    <a:pt x="20" y="176"/>
                  </a:cubicBezTo>
                  <a:cubicBezTo>
                    <a:pt x="157" y="98"/>
                    <a:pt x="157" y="98"/>
                    <a:pt x="294" y="20"/>
                  </a:cubicBezTo>
                  <a:cubicBezTo>
                    <a:pt x="313" y="0"/>
                    <a:pt x="352" y="0"/>
                    <a:pt x="37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6932125" y="2094800"/>
              <a:ext cx="16125" cy="10275"/>
            </a:xfrm>
            <a:custGeom>
              <a:rect b="b" l="l" r="r" t="t"/>
              <a:pathLst>
                <a:path extrusionOk="0" h="411" w="645">
                  <a:moveTo>
                    <a:pt x="351" y="20"/>
                  </a:moveTo>
                  <a:cubicBezTo>
                    <a:pt x="449" y="79"/>
                    <a:pt x="527" y="137"/>
                    <a:pt x="625" y="176"/>
                  </a:cubicBezTo>
                  <a:cubicBezTo>
                    <a:pt x="625" y="196"/>
                    <a:pt x="644" y="196"/>
                    <a:pt x="644" y="215"/>
                  </a:cubicBezTo>
                  <a:cubicBezTo>
                    <a:pt x="644" y="215"/>
                    <a:pt x="644" y="235"/>
                    <a:pt x="625" y="235"/>
                  </a:cubicBezTo>
                  <a:cubicBezTo>
                    <a:pt x="507" y="313"/>
                    <a:pt x="488" y="313"/>
                    <a:pt x="351" y="391"/>
                  </a:cubicBezTo>
                  <a:cubicBezTo>
                    <a:pt x="332" y="411"/>
                    <a:pt x="293" y="411"/>
                    <a:pt x="273" y="391"/>
                  </a:cubicBezTo>
                  <a:cubicBezTo>
                    <a:pt x="195" y="333"/>
                    <a:pt x="98" y="294"/>
                    <a:pt x="0" y="235"/>
                  </a:cubicBezTo>
                  <a:cubicBezTo>
                    <a:pt x="0" y="235"/>
                    <a:pt x="0" y="215"/>
                    <a:pt x="0" y="196"/>
                  </a:cubicBezTo>
                  <a:cubicBezTo>
                    <a:pt x="0" y="196"/>
                    <a:pt x="0" y="176"/>
                    <a:pt x="0" y="176"/>
                  </a:cubicBezTo>
                  <a:cubicBezTo>
                    <a:pt x="137" y="98"/>
                    <a:pt x="156" y="98"/>
                    <a:pt x="273" y="20"/>
                  </a:cubicBezTo>
                  <a:cubicBezTo>
                    <a:pt x="312" y="1"/>
                    <a:pt x="332" y="1"/>
                    <a:pt x="35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6941375" y="2100650"/>
              <a:ext cx="16125" cy="9800"/>
            </a:xfrm>
            <a:custGeom>
              <a:rect b="b" l="l" r="r" t="t"/>
              <a:pathLst>
                <a:path extrusionOk="0" h="392" w="645">
                  <a:moveTo>
                    <a:pt x="352" y="1"/>
                  </a:moveTo>
                  <a:cubicBezTo>
                    <a:pt x="450" y="60"/>
                    <a:pt x="547" y="118"/>
                    <a:pt x="625" y="157"/>
                  </a:cubicBezTo>
                  <a:cubicBezTo>
                    <a:pt x="645" y="177"/>
                    <a:pt x="645" y="177"/>
                    <a:pt x="645" y="196"/>
                  </a:cubicBezTo>
                  <a:cubicBezTo>
                    <a:pt x="645" y="196"/>
                    <a:pt x="645" y="216"/>
                    <a:pt x="625" y="216"/>
                  </a:cubicBezTo>
                  <a:cubicBezTo>
                    <a:pt x="508" y="294"/>
                    <a:pt x="489" y="294"/>
                    <a:pt x="352" y="372"/>
                  </a:cubicBezTo>
                  <a:cubicBezTo>
                    <a:pt x="333" y="391"/>
                    <a:pt x="294" y="391"/>
                    <a:pt x="274" y="372"/>
                  </a:cubicBezTo>
                  <a:cubicBezTo>
                    <a:pt x="196" y="313"/>
                    <a:pt x="98" y="274"/>
                    <a:pt x="20" y="216"/>
                  </a:cubicBezTo>
                  <a:cubicBezTo>
                    <a:pt x="1" y="216"/>
                    <a:pt x="1" y="196"/>
                    <a:pt x="1" y="196"/>
                  </a:cubicBezTo>
                  <a:cubicBezTo>
                    <a:pt x="1" y="177"/>
                    <a:pt x="1" y="157"/>
                    <a:pt x="1" y="157"/>
                  </a:cubicBezTo>
                  <a:cubicBezTo>
                    <a:pt x="137" y="99"/>
                    <a:pt x="157" y="79"/>
                    <a:pt x="274" y="1"/>
                  </a:cubicBezTo>
                  <a:cubicBezTo>
                    <a:pt x="313" y="1"/>
                    <a:pt x="333" y="1"/>
                    <a:pt x="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6950650" y="21060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2" y="20"/>
                  </a:moveTo>
                  <a:cubicBezTo>
                    <a:pt x="449" y="59"/>
                    <a:pt x="547" y="118"/>
                    <a:pt x="625" y="176"/>
                  </a:cubicBezTo>
                  <a:cubicBezTo>
                    <a:pt x="644" y="176"/>
                    <a:pt x="644" y="176"/>
                    <a:pt x="644" y="196"/>
                  </a:cubicBezTo>
                  <a:cubicBezTo>
                    <a:pt x="644" y="215"/>
                    <a:pt x="644" y="215"/>
                    <a:pt x="625" y="215"/>
                  </a:cubicBezTo>
                  <a:cubicBezTo>
                    <a:pt x="508" y="293"/>
                    <a:pt x="488" y="293"/>
                    <a:pt x="352" y="371"/>
                  </a:cubicBezTo>
                  <a:cubicBezTo>
                    <a:pt x="332" y="391"/>
                    <a:pt x="313" y="391"/>
                    <a:pt x="274" y="371"/>
                  </a:cubicBezTo>
                  <a:cubicBezTo>
                    <a:pt x="196" y="313"/>
                    <a:pt x="98" y="274"/>
                    <a:pt x="20" y="215"/>
                  </a:cubicBezTo>
                  <a:cubicBezTo>
                    <a:pt x="1" y="215"/>
                    <a:pt x="1" y="196"/>
                    <a:pt x="1" y="196"/>
                  </a:cubicBezTo>
                  <a:cubicBezTo>
                    <a:pt x="1" y="176"/>
                    <a:pt x="1" y="176"/>
                    <a:pt x="20" y="157"/>
                  </a:cubicBezTo>
                  <a:cubicBezTo>
                    <a:pt x="137" y="98"/>
                    <a:pt x="157" y="79"/>
                    <a:pt x="293" y="1"/>
                  </a:cubicBezTo>
                  <a:cubicBezTo>
                    <a:pt x="313" y="1"/>
                    <a:pt x="332" y="1"/>
                    <a:pt x="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6959925" y="21114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59"/>
                    <a:pt x="547" y="117"/>
                    <a:pt x="625" y="176"/>
                  </a:cubicBezTo>
                  <a:cubicBezTo>
                    <a:pt x="644" y="176"/>
                    <a:pt x="644" y="195"/>
                    <a:pt x="644" y="195"/>
                  </a:cubicBezTo>
                  <a:cubicBezTo>
                    <a:pt x="644" y="215"/>
                    <a:pt x="644" y="215"/>
                    <a:pt x="625" y="234"/>
                  </a:cubicBezTo>
                  <a:cubicBezTo>
                    <a:pt x="508" y="293"/>
                    <a:pt x="488" y="312"/>
                    <a:pt x="352" y="371"/>
                  </a:cubicBezTo>
                  <a:cubicBezTo>
                    <a:pt x="332" y="390"/>
                    <a:pt x="313" y="390"/>
                    <a:pt x="273" y="371"/>
                  </a:cubicBezTo>
                  <a:cubicBezTo>
                    <a:pt x="195" y="332"/>
                    <a:pt x="98" y="273"/>
                    <a:pt x="20" y="215"/>
                  </a:cubicBezTo>
                  <a:cubicBezTo>
                    <a:pt x="0" y="215"/>
                    <a:pt x="0" y="195"/>
                    <a:pt x="0" y="195"/>
                  </a:cubicBezTo>
                  <a:cubicBezTo>
                    <a:pt x="0" y="176"/>
                    <a:pt x="0" y="176"/>
                    <a:pt x="20" y="176"/>
                  </a:cubicBezTo>
                  <a:cubicBezTo>
                    <a:pt x="137" y="98"/>
                    <a:pt x="156" y="98"/>
                    <a:pt x="293" y="20"/>
                  </a:cubicBezTo>
                  <a:cubicBezTo>
                    <a:pt x="313" y="0"/>
                    <a:pt x="332" y="0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6969200" y="2116750"/>
              <a:ext cx="16100" cy="9800"/>
            </a:xfrm>
            <a:custGeom>
              <a:rect b="b" l="l" r="r" t="t"/>
              <a:pathLst>
                <a:path extrusionOk="0" h="392" w="644">
                  <a:moveTo>
                    <a:pt x="371" y="20"/>
                  </a:moveTo>
                  <a:cubicBezTo>
                    <a:pt x="449" y="79"/>
                    <a:pt x="546" y="118"/>
                    <a:pt x="644" y="176"/>
                  </a:cubicBezTo>
                  <a:cubicBezTo>
                    <a:pt x="644" y="176"/>
                    <a:pt x="644" y="196"/>
                    <a:pt x="644" y="196"/>
                  </a:cubicBezTo>
                  <a:cubicBezTo>
                    <a:pt x="644" y="216"/>
                    <a:pt x="644" y="216"/>
                    <a:pt x="644" y="235"/>
                  </a:cubicBezTo>
                  <a:cubicBezTo>
                    <a:pt x="507" y="294"/>
                    <a:pt x="488" y="313"/>
                    <a:pt x="371" y="372"/>
                  </a:cubicBezTo>
                  <a:cubicBezTo>
                    <a:pt x="332" y="391"/>
                    <a:pt x="312" y="391"/>
                    <a:pt x="293" y="372"/>
                  </a:cubicBezTo>
                  <a:cubicBezTo>
                    <a:pt x="195" y="333"/>
                    <a:pt x="117" y="274"/>
                    <a:pt x="20" y="216"/>
                  </a:cubicBezTo>
                  <a:cubicBezTo>
                    <a:pt x="0" y="216"/>
                    <a:pt x="0" y="216"/>
                    <a:pt x="0" y="196"/>
                  </a:cubicBezTo>
                  <a:cubicBezTo>
                    <a:pt x="0" y="196"/>
                    <a:pt x="0" y="176"/>
                    <a:pt x="20" y="176"/>
                  </a:cubicBezTo>
                  <a:cubicBezTo>
                    <a:pt x="137" y="98"/>
                    <a:pt x="156" y="98"/>
                    <a:pt x="293" y="20"/>
                  </a:cubicBezTo>
                  <a:cubicBezTo>
                    <a:pt x="312" y="1"/>
                    <a:pt x="351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6978450" y="21221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50" y="79"/>
                    <a:pt x="547" y="118"/>
                    <a:pt x="645" y="176"/>
                  </a:cubicBezTo>
                  <a:cubicBezTo>
                    <a:pt x="645" y="176"/>
                    <a:pt x="645" y="196"/>
                    <a:pt x="645" y="196"/>
                  </a:cubicBezTo>
                  <a:cubicBezTo>
                    <a:pt x="645" y="215"/>
                    <a:pt x="645" y="235"/>
                    <a:pt x="645" y="235"/>
                  </a:cubicBezTo>
                  <a:cubicBezTo>
                    <a:pt x="508" y="293"/>
                    <a:pt x="489" y="313"/>
                    <a:pt x="371" y="391"/>
                  </a:cubicBezTo>
                  <a:cubicBezTo>
                    <a:pt x="352" y="391"/>
                    <a:pt x="313" y="391"/>
                    <a:pt x="293" y="391"/>
                  </a:cubicBezTo>
                  <a:cubicBezTo>
                    <a:pt x="196" y="332"/>
                    <a:pt x="118" y="274"/>
                    <a:pt x="20" y="235"/>
                  </a:cubicBezTo>
                  <a:cubicBezTo>
                    <a:pt x="20" y="215"/>
                    <a:pt x="1" y="215"/>
                    <a:pt x="1" y="196"/>
                  </a:cubicBezTo>
                  <a:cubicBezTo>
                    <a:pt x="1" y="196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1"/>
                    <a:pt x="352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6987725" y="2127500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371" y="20"/>
                  </a:moveTo>
                  <a:cubicBezTo>
                    <a:pt x="449" y="78"/>
                    <a:pt x="547" y="137"/>
                    <a:pt x="644" y="176"/>
                  </a:cubicBezTo>
                  <a:cubicBezTo>
                    <a:pt x="644" y="176"/>
                    <a:pt x="664" y="195"/>
                    <a:pt x="664" y="215"/>
                  </a:cubicBezTo>
                  <a:cubicBezTo>
                    <a:pt x="664" y="215"/>
                    <a:pt x="644" y="234"/>
                    <a:pt x="644" y="234"/>
                  </a:cubicBezTo>
                  <a:cubicBezTo>
                    <a:pt x="508" y="312"/>
                    <a:pt x="508" y="312"/>
                    <a:pt x="371" y="390"/>
                  </a:cubicBezTo>
                  <a:cubicBezTo>
                    <a:pt x="352" y="390"/>
                    <a:pt x="313" y="390"/>
                    <a:pt x="293" y="390"/>
                  </a:cubicBezTo>
                  <a:cubicBezTo>
                    <a:pt x="196" y="332"/>
                    <a:pt x="118" y="273"/>
                    <a:pt x="20" y="234"/>
                  </a:cubicBezTo>
                  <a:cubicBezTo>
                    <a:pt x="20" y="215"/>
                    <a:pt x="0" y="215"/>
                    <a:pt x="0" y="195"/>
                  </a:cubicBezTo>
                  <a:cubicBezTo>
                    <a:pt x="0" y="195"/>
                    <a:pt x="20" y="176"/>
                    <a:pt x="20" y="176"/>
                  </a:cubicBezTo>
                  <a:cubicBezTo>
                    <a:pt x="157" y="98"/>
                    <a:pt x="157" y="98"/>
                    <a:pt x="293" y="20"/>
                  </a:cubicBezTo>
                  <a:cubicBezTo>
                    <a:pt x="313" y="0"/>
                    <a:pt x="352" y="0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6997000" y="2132850"/>
              <a:ext cx="16600" cy="10275"/>
            </a:xfrm>
            <a:custGeom>
              <a:rect b="b" l="l" r="r" t="t"/>
              <a:pathLst>
                <a:path extrusionOk="0" h="411" w="664">
                  <a:moveTo>
                    <a:pt x="371" y="20"/>
                  </a:moveTo>
                  <a:cubicBezTo>
                    <a:pt x="469" y="79"/>
                    <a:pt x="547" y="137"/>
                    <a:pt x="644" y="176"/>
                  </a:cubicBezTo>
                  <a:cubicBezTo>
                    <a:pt x="644" y="196"/>
                    <a:pt x="664" y="196"/>
                    <a:pt x="664" y="215"/>
                  </a:cubicBezTo>
                  <a:cubicBezTo>
                    <a:pt x="664" y="215"/>
                    <a:pt x="644" y="235"/>
                    <a:pt x="644" y="235"/>
                  </a:cubicBezTo>
                  <a:cubicBezTo>
                    <a:pt x="508" y="313"/>
                    <a:pt x="508" y="313"/>
                    <a:pt x="371" y="391"/>
                  </a:cubicBezTo>
                  <a:cubicBezTo>
                    <a:pt x="351" y="411"/>
                    <a:pt x="312" y="411"/>
                    <a:pt x="293" y="391"/>
                  </a:cubicBezTo>
                  <a:cubicBezTo>
                    <a:pt x="195" y="332"/>
                    <a:pt x="117" y="293"/>
                    <a:pt x="20" y="235"/>
                  </a:cubicBezTo>
                  <a:cubicBezTo>
                    <a:pt x="20" y="235"/>
                    <a:pt x="20" y="215"/>
                    <a:pt x="0" y="196"/>
                  </a:cubicBezTo>
                  <a:cubicBezTo>
                    <a:pt x="0" y="196"/>
                    <a:pt x="20" y="176"/>
                    <a:pt x="20" y="176"/>
                  </a:cubicBezTo>
                  <a:cubicBezTo>
                    <a:pt x="156" y="98"/>
                    <a:pt x="156" y="98"/>
                    <a:pt x="293" y="20"/>
                  </a:cubicBezTo>
                  <a:cubicBezTo>
                    <a:pt x="312" y="1"/>
                    <a:pt x="351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006750" y="2138225"/>
              <a:ext cx="25400" cy="15625"/>
            </a:xfrm>
            <a:custGeom>
              <a:rect b="b" l="l" r="r" t="t"/>
              <a:pathLst>
                <a:path extrusionOk="0" h="625" w="1016">
                  <a:moveTo>
                    <a:pt x="352" y="20"/>
                  </a:moveTo>
                  <a:cubicBezTo>
                    <a:pt x="449" y="78"/>
                    <a:pt x="918" y="352"/>
                    <a:pt x="996" y="410"/>
                  </a:cubicBezTo>
                  <a:cubicBezTo>
                    <a:pt x="1015" y="410"/>
                    <a:pt x="1015" y="410"/>
                    <a:pt x="1015" y="430"/>
                  </a:cubicBezTo>
                  <a:cubicBezTo>
                    <a:pt x="1015" y="449"/>
                    <a:pt x="1015" y="449"/>
                    <a:pt x="996" y="449"/>
                  </a:cubicBezTo>
                  <a:cubicBezTo>
                    <a:pt x="878" y="527"/>
                    <a:pt x="859" y="527"/>
                    <a:pt x="722" y="605"/>
                  </a:cubicBezTo>
                  <a:cubicBezTo>
                    <a:pt x="703" y="625"/>
                    <a:pt x="683" y="625"/>
                    <a:pt x="644" y="605"/>
                  </a:cubicBezTo>
                  <a:cubicBezTo>
                    <a:pt x="566" y="566"/>
                    <a:pt x="98" y="274"/>
                    <a:pt x="0" y="235"/>
                  </a:cubicBezTo>
                  <a:cubicBezTo>
                    <a:pt x="0" y="235"/>
                    <a:pt x="0" y="215"/>
                    <a:pt x="0" y="196"/>
                  </a:cubicBezTo>
                  <a:cubicBezTo>
                    <a:pt x="0" y="196"/>
                    <a:pt x="0" y="176"/>
                    <a:pt x="0" y="176"/>
                  </a:cubicBezTo>
                  <a:cubicBezTo>
                    <a:pt x="137" y="98"/>
                    <a:pt x="157" y="98"/>
                    <a:pt x="274" y="20"/>
                  </a:cubicBezTo>
                  <a:cubicBezTo>
                    <a:pt x="313" y="0"/>
                    <a:pt x="332" y="0"/>
                    <a:pt x="35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6866275" y="2062625"/>
              <a:ext cx="25875" cy="15125"/>
            </a:xfrm>
            <a:custGeom>
              <a:rect b="b" l="l" r="r" t="t"/>
              <a:pathLst>
                <a:path extrusionOk="0" h="605" w="1035">
                  <a:moveTo>
                    <a:pt x="742" y="0"/>
                  </a:moveTo>
                  <a:cubicBezTo>
                    <a:pt x="839" y="59"/>
                    <a:pt x="917" y="117"/>
                    <a:pt x="1015" y="156"/>
                  </a:cubicBezTo>
                  <a:cubicBezTo>
                    <a:pt x="1034" y="156"/>
                    <a:pt x="1034" y="176"/>
                    <a:pt x="1034" y="195"/>
                  </a:cubicBezTo>
                  <a:cubicBezTo>
                    <a:pt x="1034" y="195"/>
                    <a:pt x="1034" y="215"/>
                    <a:pt x="1015" y="215"/>
                  </a:cubicBezTo>
                  <a:cubicBezTo>
                    <a:pt x="898" y="293"/>
                    <a:pt x="488" y="507"/>
                    <a:pt x="371" y="585"/>
                  </a:cubicBezTo>
                  <a:cubicBezTo>
                    <a:pt x="351" y="605"/>
                    <a:pt x="312" y="605"/>
                    <a:pt x="293" y="585"/>
                  </a:cubicBezTo>
                  <a:cubicBezTo>
                    <a:pt x="195" y="527"/>
                    <a:pt x="117" y="468"/>
                    <a:pt x="20" y="429"/>
                  </a:cubicBezTo>
                  <a:cubicBezTo>
                    <a:pt x="20" y="429"/>
                    <a:pt x="0" y="410"/>
                    <a:pt x="0" y="390"/>
                  </a:cubicBezTo>
                  <a:cubicBezTo>
                    <a:pt x="0" y="390"/>
                    <a:pt x="20" y="371"/>
                    <a:pt x="20" y="371"/>
                  </a:cubicBezTo>
                  <a:cubicBezTo>
                    <a:pt x="137" y="293"/>
                    <a:pt x="546" y="78"/>
                    <a:pt x="663" y="0"/>
                  </a:cubicBezTo>
                  <a:cubicBezTo>
                    <a:pt x="702" y="0"/>
                    <a:pt x="722" y="0"/>
                    <a:pt x="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6875525" y="2069450"/>
              <a:ext cx="26375" cy="19050"/>
            </a:xfrm>
            <a:custGeom>
              <a:rect b="b" l="l" r="r" t="t"/>
              <a:pathLst>
                <a:path extrusionOk="0" h="762" w="1055">
                  <a:moveTo>
                    <a:pt x="684" y="351"/>
                  </a:moveTo>
                  <a:cubicBezTo>
                    <a:pt x="820" y="429"/>
                    <a:pt x="976" y="508"/>
                    <a:pt x="1015" y="547"/>
                  </a:cubicBezTo>
                  <a:cubicBezTo>
                    <a:pt x="1035" y="547"/>
                    <a:pt x="1035" y="547"/>
                    <a:pt x="1035" y="566"/>
                  </a:cubicBezTo>
                  <a:cubicBezTo>
                    <a:pt x="1035" y="586"/>
                    <a:pt x="1035" y="586"/>
                    <a:pt x="1015" y="586"/>
                  </a:cubicBezTo>
                  <a:cubicBezTo>
                    <a:pt x="898" y="664"/>
                    <a:pt x="879" y="664"/>
                    <a:pt x="742" y="742"/>
                  </a:cubicBezTo>
                  <a:cubicBezTo>
                    <a:pt x="723" y="761"/>
                    <a:pt x="684" y="761"/>
                    <a:pt x="664" y="742"/>
                  </a:cubicBezTo>
                  <a:lnTo>
                    <a:pt x="176" y="449"/>
                  </a:lnTo>
                  <a:lnTo>
                    <a:pt x="157" y="449"/>
                  </a:lnTo>
                  <a:lnTo>
                    <a:pt x="157" y="449"/>
                  </a:lnTo>
                  <a:lnTo>
                    <a:pt x="157" y="449"/>
                  </a:lnTo>
                  <a:lnTo>
                    <a:pt x="157" y="449"/>
                  </a:lnTo>
                  <a:lnTo>
                    <a:pt x="157" y="449"/>
                  </a:lnTo>
                  <a:lnTo>
                    <a:pt x="157" y="449"/>
                  </a:lnTo>
                  <a:lnTo>
                    <a:pt x="157" y="449"/>
                  </a:lnTo>
                  <a:lnTo>
                    <a:pt x="137" y="429"/>
                  </a:lnTo>
                  <a:lnTo>
                    <a:pt x="137" y="429"/>
                  </a:lnTo>
                  <a:lnTo>
                    <a:pt x="137" y="429"/>
                  </a:lnTo>
                  <a:lnTo>
                    <a:pt x="137" y="429"/>
                  </a:lnTo>
                  <a:lnTo>
                    <a:pt x="118" y="429"/>
                  </a:lnTo>
                  <a:lnTo>
                    <a:pt x="118" y="429"/>
                  </a:lnTo>
                  <a:lnTo>
                    <a:pt x="118" y="429"/>
                  </a:lnTo>
                  <a:lnTo>
                    <a:pt x="98" y="410"/>
                  </a:lnTo>
                  <a:lnTo>
                    <a:pt x="98" y="410"/>
                  </a:lnTo>
                  <a:lnTo>
                    <a:pt x="98" y="410"/>
                  </a:lnTo>
                  <a:lnTo>
                    <a:pt x="98" y="410"/>
                  </a:lnTo>
                  <a:lnTo>
                    <a:pt x="79" y="410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59" y="390"/>
                  </a:lnTo>
                  <a:lnTo>
                    <a:pt x="59" y="390"/>
                  </a:lnTo>
                  <a:lnTo>
                    <a:pt x="59" y="390"/>
                  </a:lnTo>
                  <a:lnTo>
                    <a:pt x="59" y="390"/>
                  </a:lnTo>
                  <a:lnTo>
                    <a:pt x="59" y="390"/>
                  </a:lnTo>
                  <a:lnTo>
                    <a:pt x="59" y="390"/>
                  </a:lnTo>
                  <a:lnTo>
                    <a:pt x="59" y="390"/>
                  </a:lnTo>
                  <a:lnTo>
                    <a:pt x="59" y="390"/>
                  </a:lnTo>
                  <a:lnTo>
                    <a:pt x="40" y="390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79" y="351"/>
                  </a:lnTo>
                  <a:lnTo>
                    <a:pt x="79" y="351"/>
                  </a:lnTo>
                  <a:lnTo>
                    <a:pt x="79" y="351"/>
                  </a:lnTo>
                  <a:lnTo>
                    <a:pt x="79" y="351"/>
                  </a:lnTo>
                  <a:lnTo>
                    <a:pt x="79" y="351"/>
                  </a:lnTo>
                  <a:lnTo>
                    <a:pt x="118" y="332"/>
                  </a:lnTo>
                  <a:lnTo>
                    <a:pt x="118" y="332"/>
                  </a:lnTo>
                  <a:lnTo>
                    <a:pt x="118" y="332"/>
                  </a:lnTo>
                  <a:lnTo>
                    <a:pt x="118" y="332"/>
                  </a:lnTo>
                  <a:lnTo>
                    <a:pt x="118" y="332"/>
                  </a:lnTo>
                  <a:lnTo>
                    <a:pt x="118" y="332"/>
                  </a:lnTo>
                  <a:lnTo>
                    <a:pt x="118" y="332"/>
                  </a:lnTo>
                  <a:cubicBezTo>
                    <a:pt x="293" y="234"/>
                    <a:pt x="586" y="78"/>
                    <a:pt x="684" y="20"/>
                  </a:cubicBezTo>
                  <a:cubicBezTo>
                    <a:pt x="723" y="0"/>
                    <a:pt x="742" y="0"/>
                    <a:pt x="762" y="20"/>
                  </a:cubicBezTo>
                  <a:cubicBezTo>
                    <a:pt x="859" y="59"/>
                    <a:pt x="937" y="117"/>
                    <a:pt x="1035" y="176"/>
                  </a:cubicBezTo>
                  <a:cubicBezTo>
                    <a:pt x="1054" y="176"/>
                    <a:pt x="1054" y="195"/>
                    <a:pt x="1054" y="195"/>
                  </a:cubicBezTo>
                  <a:cubicBezTo>
                    <a:pt x="1054" y="215"/>
                    <a:pt x="1054" y="215"/>
                    <a:pt x="1035" y="215"/>
                  </a:cubicBezTo>
                  <a:cubicBezTo>
                    <a:pt x="976" y="254"/>
                    <a:pt x="840" y="332"/>
                    <a:pt x="703" y="410"/>
                  </a:cubicBezTo>
                  <a:lnTo>
                    <a:pt x="703" y="410"/>
                  </a:lnTo>
                  <a:close/>
                  <a:moveTo>
                    <a:pt x="1" y="351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6894550" y="208407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50" y="59"/>
                    <a:pt x="547" y="118"/>
                    <a:pt x="625" y="176"/>
                  </a:cubicBezTo>
                  <a:cubicBezTo>
                    <a:pt x="645" y="176"/>
                    <a:pt x="645" y="196"/>
                    <a:pt x="645" y="196"/>
                  </a:cubicBezTo>
                  <a:cubicBezTo>
                    <a:pt x="645" y="215"/>
                    <a:pt x="645" y="215"/>
                    <a:pt x="625" y="235"/>
                  </a:cubicBezTo>
                  <a:cubicBezTo>
                    <a:pt x="508" y="293"/>
                    <a:pt x="489" y="293"/>
                    <a:pt x="352" y="371"/>
                  </a:cubicBezTo>
                  <a:cubicBezTo>
                    <a:pt x="332" y="391"/>
                    <a:pt x="313" y="391"/>
                    <a:pt x="274" y="371"/>
                  </a:cubicBezTo>
                  <a:cubicBezTo>
                    <a:pt x="196" y="332"/>
                    <a:pt x="98" y="274"/>
                    <a:pt x="20" y="215"/>
                  </a:cubicBezTo>
                  <a:cubicBezTo>
                    <a:pt x="1" y="215"/>
                    <a:pt x="1" y="196"/>
                    <a:pt x="1" y="196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137" y="98"/>
                    <a:pt x="157" y="98"/>
                    <a:pt x="274" y="20"/>
                  </a:cubicBezTo>
                  <a:cubicBezTo>
                    <a:pt x="313" y="1"/>
                    <a:pt x="332" y="1"/>
                    <a:pt x="35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6903825" y="2089450"/>
              <a:ext cx="81475" cy="47825"/>
            </a:xfrm>
            <a:custGeom>
              <a:rect b="b" l="l" r="r" t="t"/>
              <a:pathLst>
                <a:path extrusionOk="0" h="1913" w="3259">
                  <a:moveTo>
                    <a:pt x="371" y="20"/>
                  </a:moveTo>
                  <a:cubicBezTo>
                    <a:pt x="449" y="59"/>
                    <a:pt x="3161" y="1639"/>
                    <a:pt x="3239" y="1698"/>
                  </a:cubicBezTo>
                  <a:cubicBezTo>
                    <a:pt x="3259" y="1698"/>
                    <a:pt x="3259" y="1717"/>
                    <a:pt x="3259" y="1717"/>
                  </a:cubicBezTo>
                  <a:cubicBezTo>
                    <a:pt x="3259" y="1737"/>
                    <a:pt x="3259" y="1756"/>
                    <a:pt x="3259" y="1756"/>
                  </a:cubicBezTo>
                  <a:cubicBezTo>
                    <a:pt x="3122" y="1815"/>
                    <a:pt x="3103" y="1834"/>
                    <a:pt x="2986" y="1912"/>
                  </a:cubicBezTo>
                  <a:cubicBezTo>
                    <a:pt x="2947" y="1912"/>
                    <a:pt x="2927" y="1912"/>
                    <a:pt x="2908" y="1912"/>
                  </a:cubicBezTo>
                  <a:cubicBezTo>
                    <a:pt x="2810" y="1854"/>
                    <a:pt x="98" y="273"/>
                    <a:pt x="20" y="215"/>
                  </a:cubicBezTo>
                  <a:cubicBezTo>
                    <a:pt x="0" y="215"/>
                    <a:pt x="0" y="215"/>
                    <a:pt x="0" y="195"/>
                  </a:cubicBezTo>
                  <a:cubicBezTo>
                    <a:pt x="0" y="176"/>
                    <a:pt x="0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0"/>
                    <a:pt x="352" y="0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6978450" y="21328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50" y="79"/>
                    <a:pt x="547" y="137"/>
                    <a:pt x="625" y="176"/>
                  </a:cubicBezTo>
                  <a:cubicBezTo>
                    <a:pt x="645" y="176"/>
                    <a:pt x="645" y="196"/>
                    <a:pt x="645" y="215"/>
                  </a:cubicBezTo>
                  <a:cubicBezTo>
                    <a:pt x="645" y="215"/>
                    <a:pt x="645" y="235"/>
                    <a:pt x="645" y="235"/>
                  </a:cubicBezTo>
                  <a:cubicBezTo>
                    <a:pt x="508" y="313"/>
                    <a:pt x="489" y="313"/>
                    <a:pt x="371" y="391"/>
                  </a:cubicBezTo>
                  <a:cubicBezTo>
                    <a:pt x="332" y="391"/>
                    <a:pt x="313" y="391"/>
                    <a:pt x="293" y="391"/>
                  </a:cubicBezTo>
                  <a:cubicBezTo>
                    <a:pt x="196" y="332"/>
                    <a:pt x="98" y="274"/>
                    <a:pt x="20" y="235"/>
                  </a:cubicBezTo>
                  <a:cubicBezTo>
                    <a:pt x="1" y="215"/>
                    <a:pt x="1" y="215"/>
                    <a:pt x="1" y="196"/>
                  </a:cubicBezTo>
                  <a:cubicBezTo>
                    <a:pt x="1" y="196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1"/>
                    <a:pt x="332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6987725" y="2138225"/>
              <a:ext cx="16125" cy="10275"/>
            </a:xfrm>
            <a:custGeom>
              <a:rect b="b" l="l" r="r" t="t"/>
              <a:pathLst>
                <a:path extrusionOk="0" h="411" w="645">
                  <a:moveTo>
                    <a:pt x="371" y="20"/>
                  </a:moveTo>
                  <a:cubicBezTo>
                    <a:pt x="449" y="78"/>
                    <a:pt x="547" y="137"/>
                    <a:pt x="644" y="176"/>
                  </a:cubicBezTo>
                  <a:cubicBezTo>
                    <a:pt x="644" y="196"/>
                    <a:pt x="644" y="196"/>
                    <a:pt x="644" y="215"/>
                  </a:cubicBezTo>
                  <a:cubicBezTo>
                    <a:pt x="644" y="215"/>
                    <a:pt x="644" y="235"/>
                    <a:pt x="644" y="235"/>
                  </a:cubicBezTo>
                  <a:cubicBezTo>
                    <a:pt x="508" y="313"/>
                    <a:pt x="488" y="313"/>
                    <a:pt x="371" y="391"/>
                  </a:cubicBezTo>
                  <a:cubicBezTo>
                    <a:pt x="332" y="410"/>
                    <a:pt x="313" y="410"/>
                    <a:pt x="293" y="391"/>
                  </a:cubicBezTo>
                  <a:cubicBezTo>
                    <a:pt x="196" y="332"/>
                    <a:pt x="118" y="293"/>
                    <a:pt x="20" y="235"/>
                  </a:cubicBezTo>
                  <a:cubicBezTo>
                    <a:pt x="0" y="235"/>
                    <a:pt x="0" y="215"/>
                    <a:pt x="0" y="196"/>
                  </a:cubicBezTo>
                  <a:cubicBezTo>
                    <a:pt x="0" y="196"/>
                    <a:pt x="0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0"/>
                    <a:pt x="352" y="0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6997000" y="2144075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371" y="1"/>
                  </a:moveTo>
                  <a:cubicBezTo>
                    <a:pt x="449" y="59"/>
                    <a:pt x="547" y="118"/>
                    <a:pt x="644" y="157"/>
                  </a:cubicBezTo>
                  <a:cubicBezTo>
                    <a:pt x="644" y="176"/>
                    <a:pt x="664" y="176"/>
                    <a:pt x="664" y="196"/>
                  </a:cubicBezTo>
                  <a:cubicBezTo>
                    <a:pt x="664" y="196"/>
                    <a:pt x="644" y="215"/>
                    <a:pt x="644" y="215"/>
                  </a:cubicBezTo>
                  <a:cubicBezTo>
                    <a:pt x="508" y="293"/>
                    <a:pt x="508" y="293"/>
                    <a:pt x="371" y="371"/>
                  </a:cubicBezTo>
                  <a:cubicBezTo>
                    <a:pt x="351" y="391"/>
                    <a:pt x="312" y="391"/>
                    <a:pt x="293" y="371"/>
                  </a:cubicBezTo>
                  <a:cubicBezTo>
                    <a:pt x="195" y="313"/>
                    <a:pt x="117" y="274"/>
                    <a:pt x="20" y="215"/>
                  </a:cubicBezTo>
                  <a:cubicBezTo>
                    <a:pt x="20" y="215"/>
                    <a:pt x="0" y="196"/>
                    <a:pt x="0" y="196"/>
                  </a:cubicBezTo>
                  <a:cubicBezTo>
                    <a:pt x="0" y="176"/>
                    <a:pt x="20" y="157"/>
                    <a:pt x="20" y="157"/>
                  </a:cubicBezTo>
                  <a:cubicBezTo>
                    <a:pt x="156" y="98"/>
                    <a:pt x="156" y="79"/>
                    <a:pt x="293" y="1"/>
                  </a:cubicBezTo>
                  <a:cubicBezTo>
                    <a:pt x="312" y="1"/>
                    <a:pt x="351" y="1"/>
                    <a:pt x="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7006250" y="2149450"/>
              <a:ext cx="16625" cy="9775"/>
            </a:xfrm>
            <a:custGeom>
              <a:rect b="b" l="l" r="r" t="t"/>
              <a:pathLst>
                <a:path extrusionOk="0" h="391" w="665">
                  <a:moveTo>
                    <a:pt x="372" y="20"/>
                  </a:moveTo>
                  <a:cubicBezTo>
                    <a:pt x="469" y="59"/>
                    <a:pt x="547" y="117"/>
                    <a:pt x="645" y="176"/>
                  </a:cubicBezTo>
                  <a:cubicBezTo>
                    <a:pt x="645" y="176"/>
                    <a:pt x="664" y="176"/>
                    <a:pt x="664" y="195"/>
                  </a:cubicBezTo>
                  <a:cubicBezTo>
                    <a:pt x="664" y="215"/>
                    <a:pt x="645" y="215"/>
                    <a:pt x="645" y="215"/>
                  </a:cubicBezTo>
                  <a:cubicBezTo>
                    <a:pt x="508" y="293"/>
                    <a:pt x="508" y="293"/>
                    <a:pt x="372" y="371"/>
                  </a:cubicBezTo>
                  <a:cubicBezTo>
                    <a:pt x="352" y="390"/>
                    <a:pt x="313" y="390"/>
                    <a:pt x="294" y="371"/>
                  </a:cubicBezTo>
                  <a:cubicBezTo>
                    <a:pt x="196" y="312"/>
                    <a:pt x="118" y="273"/>
                    <a:pt x="20" y="215"/>
                  </a:cubicBezTo>
                  <a:cubicBezTo>
                    <a:pt x="20" y="215"/>
                    <a:pt x="1" y="195"/>
                    <a:pt x="1" y="195"/>
                  </a:cubicBezTo>
                  <a:cubicBezTo>
                    <a:pt x="1" y="176"/>
                    <a:pt x="20" y="176"/>
                    <a:pt x="20" y="156"/>
                  </a:cubicBezTo>
                  <a:cubicBezTo>
                    <a:pt x="157" y="98"/>
                    <a:pt x="157" y="78"/>
                    <a:pt x="294" y="0"/>
                  </a:cubicBezTo>
                  <a:cubicBezTo>
                    <a:pt x="313" y="0"/>
                    <a:pt x="352" y="0"/>
                    <a:pt x="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7057000" y="212652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3" y="39"/>
                    <a:pt x="332" y="78"/>
                    <a:pt x="371" y="98"/>
                  </a:cubicBezTo>
                  <a:cubicBezTo>
                    <a:pt x="390" y="117"/>
                    <a:pt x="390" y="117"/>
                    <a:pt x="390" y="117"/>
                  </a:cubicBezTo>
                  <a:cubicBezTo>
                    <a:pt x="390" y="137"/>
                    <a:pt x="390" y="137"/>
                    <a:pt x="371" y="137"/>
                  </a:cubicBezTo>
                  <a:cubicBezTo>
                    <a:pt x="293" y="176"/>
                    <a:pt x="293" y="176"/>
                    <a:pt x="215" y="234"/>
                  </a:cubicBezTo>
                  <a:cubicBezTo>
                    <a:pt x="195" y="234"/>
                    <a:pt x="176" y="234"/>
                    <a:pt x="176" y="234"/>
                  </a:cubicBezTo>
                  <a:cubicBezTo>
                    <a:pt x="117" y="195"/>
                    <a:pt x="59" y="176"/>
                    <a:pt x="0" y="137"/>
                  </a:cubicBezTo>
                  <a:cubicBezTo>
                    <a:pt x="0" y="137"/>
                    <a:pt x="0" y="117"/>
                    <a:pt x="0" y="117"/>
                  </a:cubicBezTo>
                  <a:cubicBezTo>
                    <a:pt x="0" y="117"/>
                    <a:pt x="0" y="117"/>
                    <a:pt x="0" y="98"/>
                  </a:cubicBezTo>
                  <a:cubicBezTo>
                    <a:pt x="78" y="59"/>
                    <a:pt x="98" y="59"/>
                    <a:pt x="176" y="20"/>
                  </a:cubicBezTo>
                  <a:cubicBezTo>
                    <a:pt x="176" y="0"/>
                    <a:pt x="195" y="0"/>
                    <a:pt x="215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7050650" y="21231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1"/>
                  </a:moveTo>
                  <a:cubicBezTo>
                    <a:pt x="274" y="40"/>
                    <a:pt x="332" y="79"/>
                    <a:pt x="391" y="98"/>
                  </a:cubicBezTo>
                  <a:cubicBezTo>
                    <a:pt x="391" y="98"/>
                    <a:pt x="391" y="118"/>
                    <a:pt x="391" y="118"/>
                  </a:cubicBezTo>
                  <a:cubicBezTo>
                    <a:pt x="391" y="118"/>
                    <a:pt x="391" y="118"/>
                    <a:pt x="391" y="137"/>
                  </a:cubicBezTo>
                  <a:cubicBezTo>
                    <a:pt x="313" y="176"/>
                    <a:pt x="293" y="176"/>
                    <a:pt x="215" y="215"/>
                  </a:cubicBezTo>
                  <a:cubicBezTo>
                    <a:pt x="196" y="235"/>
                    <a:pt x="196" y="235"/>
                    <a:pt x="176" y="215"/>
                  </a:cubicBezTo>
                  <a:cubicBezTo>
                    <a:pt x="118" y="196"/>
                    <a:pt x="59" y="157"/>
                    <a:pt x="20" y="137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1" y="98"/>
                    <a:pt x="1" y="98"/>
                    <a:pt x="20" y="98"/>
                  </a:cubicBezTo>
                  <a:cubicBezTo>
                    <a:pt x="79" y="59"/>
                    <a:pt x="98" y="59"/>
                    <a:pt x="176" y="1"/>
                  </a:cubicBezTo>
                  <a:cubicBezTo>
                    <a:pt x="196" y="1"/>
                    <a:pt x="215" y="1"/>
                    <a:pt x="2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7044300" y="2119200"/>
              <a:ext cx="9800" cy="5875"/>
            </a:xfrm>
            <a:custGeom>
              <a:rect b="b" l="l" r="r" t="t"/>
              <a:pathLst>
                <a:path extrusionOk="0" h="235" w="392">
                  <a:moveTo>
                    <a:pt x="215" y="20"/>
                  </a:moveTo>
                  <a:cubicBezTo>
                    <a:pt x="274" y="39"/>
                    <a:pt x="333" y="78"/>
                    <a:pt x="391" y="118"/>
                  </a:cubicBezTo>
                  <a:cubicBezTo>
                    <a:pt x="391" y="118"/>
                    <a:pt x="391" y="118"/>
                    <a:pt x="391" y="118"/>
                  </a:cubicBezTo>
                  <a:cubicBezTo>
                    <a:pt x="391" y="137"/>
                    <a:pt x="391" y="137"/>
                    <a:pt x="391" y="137"/>
                  </a:cubicBezTo>
                  <a:cubicBezTo>
                    <a:pt x="313" y="176"/>
                    <a:pt x="294" y="196"/>
                    <a:pt x="215" y="235"/>
                  </a:cubicBezTo>
                  <a:cubicBezTo>
                    <a:pt x="215" y="235"/>
                    <a:pt x="196" y="235"/>
                    <a:pt x="176" y="235"/>
                  </a:cubicBezTo>
                  <a:cubicBezTo>
                    <a:pt x="118" y="196"/>
                    <a:pt x="59" y="176"/>
                    <a:pt x="20" y="137"/>
                  </a:cubicBezTo>
                  <a:cubicBezTo>
                    <a:pt x="1" y="137"/>
                    <a:pt x="1" y="137"/>
                    <a:pt x="1" y="118"/>
                  </a:cubicBezTo>
                  <a:cubicBezTo>
                    <a:pt x="1" y="118"/>
                    <a:pt x="1" y="118"/>
                    <a:pt x="20" y="98"/>
                  </a:cubicBezTo>
                  <a:cubicBezTo>
                    <a:pt x="79" y="59"/>
                    <a:pt x="98" y="59"/>
                    <a:pt x="176" y="20"/>
                  </a:cubicBezTo>
                  <a:cubicBezTo>
                    <a:pt x="196" y="0"/>
                    <a:pt x="215" y="0"/>
                    <a:pt x="215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7037975" y="211577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34" y="1"/>
                  </a:moveTo>
                  <a:cubicBezTo>
                    <a:pt x="273" y="40"/>
                    <a:pt x="332" y="79"/>
                    <a:pt x="390" y="98"/>
                  </a:cubicBezTo>
                  <a:cubicBezTo>
                    <a:pt x="390" y="98"/>
                    <a:pt x="390" y="118"/>
                    <a:pt x="390" y="118"/>
                  </a:cubicBezTo>
                  <a:cubicBezTo>
                    <a:pt x="390" y="118"/>
                    <a:pt x="390" y="137"/>
                    <a:pt x="390" y="137"/>
                  </a:cubicBezTo>
                  <a:cubicBezTo>
                    <a:pt x="312" y="176"/>
                    <a:pt x="312" y="176"/>
                    <a:pt x="234" y="215"/>
                  </a:cubicBezTo>
                  <a:cubicBezTo>
                    <a:pt x="215" y="235"/>
                    <a:pt x="195" y="235"/>
                    <a:pt x="176" y="215"/>
                  </a:cubicBezTo>
                  <a:cubicBezTo>
                    <a:pt x="117" y="196"/>
                    <a:pt x="78" y="157"/>
                    <a:pt x="20" y="137"/>
                  </a:cubicBezTo>
                  <a:cubicBezTo>
                    <a:pt x="20" y="137"/>
                    <a:pt x="0" y="118"/>
                    <a:pt x="0" y="118"/>
                  </a:cubicBezTo>
                  <a:cubicBezTo>
                    <a:pt x="0" y="98"/>
                    <a:pt x="20" y="98"/>
                    <a:pt x="20" y="98"/>
                  </a:cubicBezTo>
                  <a:cubicBezTo>
                    <a:pt x="98" y="59"/>
                    <a:pt x="98" y="59"/>
                    <a:pt x="176" y="1"/>
                  </a:cubicBezTo>
                  <a:cubicBezTo>
                    <a:pt x="195" y="1"/>
                    <a:pt x="215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7032125" y="211187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3" y="59"/>
                    <a:pt x="312" y="79"/>
                    <a:pt x="371" y="118"/>
                  </a:cubicBezTo>
                  <a:cubicBezTo>
                    <a:pt x="390" y="118"/>
                    <a:pt x="390" y="118"/>
                    <a:pt x="390" y="137"/>
                  </a:cubicBezTo>
                  <a:cubicBezTo>
                    <a:pt x="390" y="137"/>
                    <a:pt x="390" y="137"/>
                    <a:pt x="371" y="137"/>
                  </a:cubicBezTo>
                  <a:cubicBezTo>
                    <a:pt x="293" y="176"/>
                    <a:pt x="293" y="196"/>
                    <a:pt x="215" y="235"/>
                  </a:cubicBezTo>
                  <a:cubicBezTo>
                    <a:pt x="195" y="235"/>
                    <a:pt x="176" y="235"/>
                    <a:pt x="156" y="235"/>
                  </a:cubicBezTo>
                  <a:cubicBezTo>
                    <a:pt x="117" y="196"/>
                    <a:pt x="59" y="176"/>
                    <a:pt x="0" y="137"/>
                  </a:cubicBezTo>
                  <a:cubicBezTo>
                    <a:pt x="0" y="137"/>
                    <a:pt x="0" y="137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78" y="59"/>
                    <a:pt x="78" y="59"/>
                    <a:pt x="156" y="20"/>
                  </a:cubicBezTo>
                  <a:cubicBezTo>
                    <a:pt x="176" y="1"/>
                    <a:pt x="195" y="1"/>
                    <a:pt x="215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7025775" y="210847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0"/>
                  </a:moveTo>
                  <a:cubicBezTo>
                    <a:pt x="274" y="39"/>
                    <a:pt x="332" y="78"/>
                    <a:pt x="371" y="98"/>
                  </a:cubicBezTo>
                  <a:cubicBezTo>
                    <a:pt x="391" y="98"/>
                    <a:pt x="391" y="117"/>
                    <a:pt x="391" y="117"/>
                  </a:cubicBezTo>
                  <a:cubicBezTo>
                    <a:pt x="391" y="117"/>
                    <a:pt x="391" y="137"/>
                    <a:pt x="371" y="137"/>
                  </a:cubicBezTo>
                  <a:cubicBezTo>
                    <a:pt x="293" y="176"/>
                    <a:pt x="293" y="176"/>
                    <a:pt x="215" y="215"/>
                  </a:cubicBezTo>
                  <a:cubicBezTo>
                    <a:pt x="196" y="234"/>
                    <a:pt x="176" y="234"/>
                    <a:pt x="157" y="215"/>
                  </a:cubicBezTo>
                  <a:cubicBezTo>
                    <a:pt x="117" y="195"/>
                    <a:pt x="59" y="156"/>
                    <a:pt x="0" y="137"/>
                  </a:cubicBezTo>
                  <a:cubicBezTo>
                    <a:pt x="0" y="137"/>
                    <a:pt x="0" y="117"/>
                    <a:pt x="0" y="117"/>
                  </a:cubicBezTo>
                  <a:cubicBezTo>
                    <a:pt x="0" y="117"/>
                    <a:pt x="0" y="98"/>
                    <a:pt x="0" y="98"/>
                  </a:cubicBezTo>
                  <a:cubicBezTo>
                    <a:pt x="78" y="59"/>
                    <a:pt x="98" y="59"/>
                    <a:pt x="176" y="0"/>
                  </a:cubicBezTo>
                  <a:cubicBezTo>
                    <a:pt x="176" y="0"/>
                    <a:pt x="196" y="0"/>
                    <a:pt x="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7019425" y="210457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4" y="59"/>
                    <a:pt x="332" y="78"/>
                    <a:pt x="391" y="117"/>
                  </a:cubicBezTo>
                  <a:cubicBezTo>
                    <a:pt x="391" y="117"/>
                    <a:pt x="391" y="117"/>
                    <a:pt x="391" y="117"/>
                  </a:cubicBezTo>
                  <a:cubicBezTo>
                    <a:pt x="391" y="137"/>
                    <a:pt x="391" y="137"/>
                    <a:pt x="391" y="137"/>
                  </a:cubicBezTo>
                  <a:cubicBezTo>
                    <a:pt x="313" y="176"/>
                    <a:pt x="293" y="195"/>
                    <a:pt x="215" y="234"/>
                  </a:cubicBezTo>
                  <a:cubicBezTo>
                    <a:pt x="196" y="234"/>
                    <a:pt x="176" y="234"/>
                    <a:pt x="176" y="234"/>
                  </a:cubicBezTo>
                  <a:cubicBezTo>
                    <a:pt x="118" y="195"/>
                    <a:pt x="59" y="176"/>
                    <a:pt x="1" y="137"/>
                  </a:cubicBezTo>
                  <a:cubicBezTo>
                    <a:pt x="1" y="137"/>
                    <a:pt x="1" y="137"/>
                    <a:pt x="1" y="117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79" y="59"/>
                    <a:pt x="98" y="59"/>
                    <a:pt x="176" y="20"/>
                  </a:cubicBezTo>
                  <a:cubicBezTo>
                    <a:pt x="196" y="0"/>
                    <a:pt x="215" y="0"/>
                    <a:pt x="215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7013100" y="210115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3" y="40"/>
                    <a:pt x="332" y="79"/>
                    <a:pt x="390" y="98"/>
                  </a:cubicBezTo>
                  <a:cubicBezTo>
                    <a:pt x="390" y="98"/>
                    <a:pt x="390" y="118"/>
                    <a:pt x="390" y="118"/>
                  </a:cubicBezTo>
                  <a:cubicBezTo>
                    <a:pt x="390" y="118"/>
                    <a:pt x="390" y="137"/>
                    <a:pt x="390" y="137"/>
                  </a:cubicBezTo>
                  <a:cubicBezTo>
                    <a:pt x="312" y="176"/>
                    <a:pt x="293" y="176"/>
                    <a:pt x="215" y="235"/>
                  </a:cubicBezTo>
                  <a:cubicBezTo>
                    <a:pt x="215" y="235"/>
                    <a:pt x="195" y="235"/>
                    <a:pt x="176" y="235"/>
                  </a:cubicBezTo>
                  <a:cubicBezTo>
                    <a:pt x="117" y="196"/>
                    <a:pt x="59" y="157"/>
                    <a:pt x="20" y="137"/>
                  </a:cubicBezTo>
                  <a:cubicBezTo>
                    <a:pt x="0" y="137"/>
                    <a:pt x="0" y="118"/>
                    <a:pt x="0" y="118"/>
                  </a:cubicBezTo>
                  <a:cubicBezTo>
                    <a:pt x="0" y="118"/>
                    <a:pt x="0" y="98"/>
                    <a:pt x="20" y="98"/>
                  </a:cubicBezTo>
                  <a:cubicBezTo>
                    <a:pt x="78" y="59"/>
                    <a:pt x="98" y="59"/>
                    <a:pt x="176" y="1"/>
                  </a:cubicBezTo>
                  <a:cubicBezTo>
                    <a:pt x="195" y="1"/>
                    <a:pt x="215" y="1"/>
                    <a:pt x="2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7006750" y="2097725"/>
              <a:ext cx="9775" cy="5400"/>
            </a:xfrm>
            <a:custGeom>
              <a:rect b="b" l="l" r="r" t="t"/>
              <a:pathLst>
                <a:path extrusionOk="0" h="216" w="391">
                  <a:moveTo>
                    <a:pt x="235" y="1"/>
                  </a:moveTo>
                  <a:cubicBezTo>
                    <a:pt x="274" y="40"/>
                    <a:pt x="332" y="59"/>
                    <a:pt x="391" y="98"/>
                  </a:cubicBezTo>
                  <a:cubicBezTo>
                    <a:pt x="391" y="98"/>
                    <a:pt x="391" y="98"/>
                    <a:pt x="391" y="118"/>
                  </a:cubicBezTo>
                  <a:cubicBezTo>
                    <a:pt x="391" y="118"/>
                    <a:pt x="391" y="118"/>
                    <a:pt x="391" y="118"/>
                  </a:cubicBezTo>
                  <a:cubicBezTo>
                    <a:pt x="313" y="177"/>
                    <a:pt x="313" y="177"/>
                    <a:pt x="235" y="216"/>
                  </a:cubicBezTo>
                  <a:cubicBezTo>
                    <a:pt x="215" y="216"/>
                    <a:pt x="196" y="216"/>
                    <a:pt x="176" y="216"/>
                  </a:cubicBezTo>
                  <a:cubicBezTo>
                    <a:pt x="118" y="196"/>
                    <a:pt x="79" y="157"/>
                    <a:pt x="20" y="118"/>
                  </a:cubicBezTo>
                  <a:cubicBezTo>
                    <a:pt x="20" y="118"/>
                    <a:pt x="0" y="118"/>
                    <a:pt x="0" y="118"/>
                  </a:cubicBezTo>
                  <a:cubicBezTo>
                    <a:pt x="0" y="98"/>
                    <a:pt x="0" y="98"/>
                    <a:pt x="20" y="98"/>
                  </a:cubicBezTo>
                  <a:cubicBezTo>
                    <a:pt x="98" y="40"/>
                    <a:pt x="98" y="40"/>
                    <a:pt x="176" y="1"/>
                  </a:cubicBezTo>
                  <a:cubicBezTo>
                    <a:pt x="196" y="1"/>
                    <a:pt x="215" y="1"/>
                    <a:pt x="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7000900" y="209382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3" y="40"/>
                    <a:pt x="313" y="79"/>
                    <a:pt x="371" y="98"/>
                  </a:cubicBezTo>
                  <a:cubicBezTo>
                    <a:pt x="371" y="98"/>
                    <a:pt x="391" y="118"/>
                    <a:pt x="391" y="118"/>
                  </a:cubicBezTo>
                  <a:cubicBezTo>
                    <a:pt x="391" y="118"/>
                    <a:pt x="391" y="137"/>
                    <a:pt x="371" y="137"/>
                  </a:cubicBezTo>
                  <a:cubicBezTo>
                    <a:pt x="293" y="176"/>
                    <a:pt x="293" y="176"/>
                    <a:pt x="215" y="235"/>
                  </a:cubicBezTo>
                  <a:cubicBezTo>
                    <a:pt x="195" y="235"/>
                    <a:pt x="176" y="235"/>
                    <a:pt x="156" y="235"/>
                  </a:cubicBezTo>
                  <a:cubicBezTo>
                    <a:pt x="117" y="196"/>
                    <a:pt x="59" y="157"/>
                    <a:pt x="0" y="137"/>
                  </a:cubicBezTo>
                  <a:cubicBezTo>
                    <a:pt x="0" y="137"/>
                    <a:pt x="0" y="118"/>
                    <a:pt x="0" y="118"/>
                  </a:cubicBezTo>
                  <a:cubicBezTo>
                    <a:pt x="0" y="118"/>
                    <a:pt x="0" y="98"/>
                    <a:pt x="0" y="98"/>
                  </a:cubicBezTo>
                  <a:cubicBezTo>
                    <a:pt x="78" y="59"/>
                    <a:pt x="78" y="59"/>
                    <a:pt x="176" y="1"/>
                  </a:cubicBezTo>
                  <a:cubicBezTo>
                    <a:pt x="176" y="1"/>
                    <a:pt x="195" y="1"/>
                    <a:pt x="2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6994550" y="209042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0"/>
                  </a:moveTo>
                  <a:cubicBezTo>
                    <a:pt x="274" y="39"/>
                    <a:pt x="332" y="59"/>
                    <a:pt x="371" y="98"/>
                  </a:cubicBezTo>
                  <a:cubicBezTo>
                    <a:pt x="391" y="98"/>
                    <a:pt x="391" y="98"/>
                    <a:pt x="391" y="117"/>
                  </a:cubicBezTo>
                  <a:cubicBezTo>
                    <a:pt x="391" y="117"/>
                    <a:pt x="391" y="117"/>
                    <a:pt x="371" y="137"/>
                  </a:cubicBezTo>
                  <a:cubicBezTo>
                    <a:pt x="293" y="176"/>
                    <a:pt x="293" y="176"/>
                    <a:pt x="215" y="215"/>
                  </a:cubicBezTo>
                  <a:cubicBezTo>
                    <a:pt x="196" y="234"/>
                    <a:pt x="176" y="234"/>
                    <a:pt x="176" y="215"/>
                  </a:cubicBezTo>
                  <a:cubicBezTo>
                    <a:pt x="118" y="195"/>
                    <a:pt x="59" y="156"/>
                    <a:pt x="1" y="137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1" y="98"/>
                    <a:pt x="1" y="98"/>
                    <a:pt x="1" y="98"/>
                  </a:cubicBezTo>
                  <a:cubicBezTo>
                    <a:pt x="79" y="59"/>
                    <a:pt x="98" y="39"/>
                    <a:pt x="176" y="0"/>
                  </a:cubicBezTo>
                  <a:cubicBezTo>
                    <a:pt x="176" y="0"/>
                    <a:pt x="196" y="0"/>
                    <a:pt x="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6988225" y="208652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3" y="39"/>
                    <a:pt x="332" y="78"/>
                    <a:pt x="390" y="98"/>
                  </a:cubicBezTo>
                  <a:cubicBezTo>
                    <a:pt x="390" y="117"/>
                    <a:pt x="390" y="117"/>
                    <a:pt x="390" y="117"/>
                  </a:cubicBezTo>
                  <a:cubicBezTo>
                    <a:pt x="390" y="137"/>
                    <a:pt x="390" y="137"/>
                    <a:pt x="390" y="137"/>
                  </a:cubicBezTo>
                  <a:cubicBezTo>
                    <a:pt x="312" y="176"/>
                    <a:pt x="293" y="176"/>
                    <a:pt x="215" y="234"/>
                  </a:cubicBezTo>
                  <a:cubicBezTo>
                    <a:pt x="195" y="234"/>
                    <a:pt x="195" y="234"/>
                    <a:pt x="176" y="234"/>
                  </a:cubicBezTo>
                  <a:cubicBezTo>
                    <a:pt x="117" y="195"/>
                    <a:pt x="59" y="176"/>
                    <a:pt x="20" y="137"/>
                  </a:cubicBezTo>
                  <a:cubicBezTo>
                    <a:pt x="0" y="137"/>
                    <a:pt x="0" y="117"/>
                    <a:pt x="0" y="117"/>
                  </a:cubicBezTo>
                  <a:cubicBezTo>
                    <a:pt x="0" y="117"/>
                    <a:pt x="0" y="117"/>
                    <a:pt x="20" y="98"/>
                  </a:cubicBezTo>
                  <a:cubicBezTo>
                    <a:pt x="78" y="59"/>
                    <a:pt x="98" y="59"/>
                    <a:pt x="176" y="20"/>
                  </a:cubicBezTo>
                  <a:cubicBezTo>
                    <a:pt x="195" y="0"/>
                    <a:pt x="215" y="0"/>
                    <a:pt x="215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37"/>
            <p:cNvSpPr/>
            <p:nvPr/>
          </p:nvSpPr>
          <p:spPr>
            <a:xfrm>
              <a:off x="6981875" y="20831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34" y="1"/>
                  </a:moveTo>
                  <a:cubicBezTo>
                    <a:pt x="274" y="40"/>
                    <a:pt x="332" y="79"/>
                    <a:pt x="391" y="98"/>
                  </a:cubicBezTo>
                  <a:cubicBezTo>
                    <a:pt x="391" y="98"/>
                    <a:pt x="391" y="118"/>
                    <a:pt x="391" y="118"/>
                  </a:cubicBezTo>
                  <a:cubicBezTo>
                    <a:pt x="391" y="118"/>
                    <a:pt x="391" y="137"/>
                    <a:pt x="391" y="137"/>
                  </a:cubicBezTo>
                  <a:cubicBezTo>
                    <a:pt x="313" y="176"/>
                    <a:pt x="293" y="176"/>
                    <a:pt x="215" y="215"/>
                  </a:cubicBezTo>
                  <a:cubicBezTo>
                    <a:pt x="215" y="235"/>
                    <a:pt x="195" y="235"/>
                    <a:pt x="176" y="215"/>
                  </a:cubicBezTo>
                  <a:cubicBezTo>
                    <a:pt x="117" y="196"/>
                    <a:pt x="78" y="157"/>
                    <a:pt x="20" y="137"/>
                  </a:cubicBezTo>
                  <a:cubicBezTo>
                    <a:pt x="20" y="137"/>
                    <a:pt x="0" y="118"/>
                    <a:pt x="0" y="118"/>
                  </a:cubicBezTo>
                  <a:cubicBezTo>
                    <a:pt x="0" y="98"/>
                    <a:pt x="0" y="98"/>
                    <a:pt x="20" y="98"/>
                  </a:cubicBezTo>
                  <a:cubicBezTo>
                    <a:pt x="98" y="59"/>
                    <a:pt x="98" y="59"/>
                    <a:pt x="176" y="1"/>
                  </a:cubicBezTo>
                  <a:cubicBezTo>
                    <a:pt x="195" y="1"/>
                    <a:pt x="215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37"/>
            <p:cNvSpPr/>
            <p:nvPr/>
          </p:nvSpPr>
          <p:spPr>
            <a:xfrm>
              <a:off x="6975525" y="20792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35" y="20"/>
                  </a:moveTo>
                  <a:cubicBezTo>
                    <a:pt x="274" y="39"/>
                    <a:pt x="332" y="79"/>
                    <a:pt x="391" y="118"/>
                  </a:cubicBezTo>
                  <a:cubicBezTo>
                    <a:pt x="391" y="118"/>
                    <a:pt x="391" y="118"/>
                    <a:pt x="391" y="118"/>
                  </a:cubicBezTo>
                  <a:cubicBezTo>
                    <a:pt x="391" y="137"/>
                    <a:pt x="391" y="137"/>
                    <a:pt x="391" y="137"/>
                  </a:cubicBezTo>
                  <a:cubicBezTo>
                    <a:pt x="313" y="176"/>
                    <a:pt x="313" y="196"/>
                    <a:pt x="235" y="235"/>
                  </a:cubicBezTo>
                  <a:cubicBezTo>
                    <a:pt x="215" y="235"/>
                    <a:pt x="196" y="235"/>
                    <a:pt x="176" y="235"/>
                  </a:cubicBezTo>
                  <a:cubicBezTo>
                    <a:pt x="118" y="196"/>
                    <a:pt x="79" y="176"/>
                    <a:pt x="20" y="137"/>
                  </a:cubicBezTo>
                  <a:cubicBezTo>
                    <a:pt x="20" y="137"/>
                    <a:pt x="1" y="137"/>
                    <a:pt x="1" y="118"/>
                  </a:cubicBezTo>
                  <a:cubicBezTo>
                    <a:pt x="1" y="118"/>
                    <a:pt x="20" y="118"/>
                    <a:pt x="20" y="98"/>
                  </a:cubicBezTo>
                  <a:cubicBezTo>
                    <a:pt x="98" y="59"/>
                    <a:pt x="98" y="59"/>
                    <a:pt x="176" y="20"/>
                  </a:cubicBezTo>
                  <a:cubicBezTo>
                    <a:pt x="196" y="0"/>
                    <a:pt x="215" y="0"/>
                    <a:pt x="235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37"/>
            <p:cNvSpPr/>
            <p:nvPr/>
          </p:nvSpPr>
          <p:spPr>
            <a:xfrm>
              <a:off x="6969675" y="2075775"/>
              <a:ext cx="9775" cy="5900"/>
            </a:xfrm>
            <a:custGeom>
              <a:rect b="b" l="l" r="r" t="t"/>
              <a:pathLst>
                <a:path extrusionOk="0" h="236" w="391">
                  <a:moveTo>
                    <a:pt x="215" y="1"/>
                  </a:moveTo>
                  <a:cubicBezTo>
                    <a:pt x="274" y="40"/>
                    <a:pt x="313" y="79"/>
                    <a:pt x="371" y="98"/>
                  </a:cubicBezTo>
                  <a:cubicBezTo>
                    <a:pt x="371" y="98"/>
                    <a:pt x="391" y="118"/>
                    <a:pt x="391" y="118"/>
                  </a:cubicBezTo>
                  <a:cubicBezTo>
                    <a:pt x="391" y="118"/>
                    <a:pt x="391" y="118"/>
                    <a:pt x="371" y="137"/>
                  </a:cubicBezTo>
                  <a:cubicBezTo>
                    <a:pt x="293" y="176"/>
                    <a:pt x="293" y="176"/>
                    <a:pt x="215" y="216"/>
                  </a:cubicBezTo>
                  <a:cubicBezTo>
                    <a:pt x="196" y="235"/>
                    <a:pt x="176" y="235"/>
                    <a:pt x="157" y="216"/>
                  </a:cubicBezTo>
                  <a:cubicBezTo>
                    <a:pt x="118" y="196"/>
                    <a:pt x="59" y="157"/>
                    <a:pt x="1" y="137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1" y="98"/>
                    <a:pt x="1" y="98"/>
                    <a:pt x="1" y="98"/>
                  </a:cubicBezTo>
                  <a:cubicBezTo>
                    <a:pt x="79" y="59"/>
                    <a:pt x="79" y="59"/>
                    <a:pt x="157" y="1"/>
                  </a:cubicBezTo>
                  <a:cubicBezTo>
                    <a:pt x="176" y="1"/>
                    <a:pt x="196" y="1"/>
                    <a:pt x="2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37"/>
            <p:cNvSpPr/>
            <p:nvPr/>
          </p:nvSpPr>
          <p:spPr>
            <a:xfrm>
              <a:off x="6963325" y="2071875"/>
              <a:ext cx="9800" cy="5875"/>
            </a:xfrm>
            <a:custGeom>
              <a:rect b="b" l="l" r="r" t="t"/>
              <a:pathLst>
                <a:path extrusionOk="0" h="235" w="392">
                  <a:moveTo>
                    <a:pt x="216" y="20"/>
                  </a:moveTo>
                  <a:cubicBezTo>
                    <a:pt x="274" y="59"/>
                    <a:pt x="333" y="79"/>
                    <a:pt x="372" y="118"/>
                  </a:cubicBezTo>
                  <a:cubicBezTo>
                    <a:pt x="391" y="118"/>
                    <a:pt x="391" y="118"/>
                    <a:pt x="391" y="118"/>
                  </a:cubicBezTo>
                  <a:cubicBezTo>
                    <a:pt x="391" y="137"/>
                    <a:pt x="391" y="137"/>
                    <a:pt x="372" y="137"/>
                  </a:cubicBezTo>
                  <a:cubicBezTo>
                    <a:pt x="294" y="176"/>
                    <a:pt x="294" y="196"/>
                    <a:pt x="216" y="235"/>
                  </a:cubicBezTo>
                  <a:cubicBezTo>
                    <a:pt x="196" y="235"/>
                    <a:pt x="177" y="235"/>
                    <a:pt x="157" y="235"/>
                  </a:cubicBezTo>
                  <a:cubicBezTo>
                    <a:pt x="118" y="196"/>
                    <a:pt x="59" y="176"/>
                    <a:pt x="1" y="137"/>
                  </a:cubicBezTo>
                  <a:cubicBezTo>
                    <a:pt x="1" y="137"/>
                    <a:pt x="1" y="137"/>
                    <a:pt x="1" y="118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79" y="59"/>
                    <a:pt x="98" y="59"/>
                    <a:pt x="177" y="20"/>
                  </a:cubicBezTo>
                  <a:cubicBezTo>
                    <a:pt x="177" y="1"/>
                    <a:pt x="196" y="1"/>
                    <a:pt x="216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37"/>
            <p:cNvSpPr/>
            <p:nvPr/>
          </p:nvSpPr>
          <p:spPr>
            <a:xfrm>
              <a:off x="6957000" y="206847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0"/>
                  </a:moveTo>
                  <a:cubicBezTo>
                    <a:pt x="273" y="39"/>
                    <a:pt x="332" y="78"/>
                    <a:pt x="390" y="98"/>
                  </a:cubicBezTo>
                  <a:cubicBezTo>
                    <a:pt x="390" y="98"/>
                    <a:pt x="390" y="117"/>
                    <a:pt x="390" y="117"/>
                  </a:cubicBezTo>
                  <a:cubicBezTo>
                    <a:pt x="390" y="117"/>
                    <a:pt x="390" y="137"/>
                    <a:pt x="390" y="137"/>
                  </a:cubicBezTo>
                  <a:cubicBezTo>
                    <a:pt x="312" y="176"/>
                    <a:pt x="293" y="176"/>
                    <a:pt x="215" y="234"/>
                  </a:cubicBezTo>
                  <a:cubicBezTo>
                    <a:pt x="195" y="234"/>
                    <a:pt x="176" y="234"/>
                    <a:pt x="176" y="234"/>
                  </a:cubicBezTo>
                  <a:cubicBezTo>
                    <a:pt x="117" y="195"/>
                    <a:pt x="59" y="156"/>
                    <a:pt x="0" y="137"/>
                  </a:cubicBezTo>
                  <a:cubicBezTo>
                    <a:pt x="0" y="137"/>
                    <a:pt x="0" y="117"/>
                    <a:pt x="0" y="117"/>
                  </a:cubicBezTo>
                  <a:cubicBezTo>
                    <a:pt x="0" y="117"/>
                    <a:pt x="0" y="98"/>
                    <a:pt x="0" y="98"/>
                  </a:cubicBezTo>
                  <a:cubicBezTo>
                    <a:pt x="78" y="59"/>
                    <a:pt x="98" y="59"/>
                    <a:pt x="176" y="0"/>
                  </a:cubicBezTo>
                  <a:cubicBezTo>
                    <a:pt x="195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37"/>
            <p:cNvSpPr/>
            <p:nvPr/>
          </p:nvSpPr>
          <p:spPr>
            <a:xfrm>
              <a:off x="6950650" y="206457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35" y="20"/>
                  </a:moveTo>
                  <a:cubicBezTo>
                    <a:pt x="274" y="59"/>
                    <a:pt x="332" y="78"/>
                    <a:pt x="391" y="117"/>
                  </a:cubicBezTo>
                  <a:cubicBezTo>
                    <a:pt x="391" y="117"/>
                    <a:pt x="391" y="117"/>
                    <a:pt x="391" y="117"/>
                  </a:cubicBezTo>
                  <a:cubicBezTo>
                    <a:pt x="391" y="137"/>
                    <a:pt x="391" y="137"/>
                    <a:pt x="391" y="137"/>
                  </a:cubicBezTo>
                  <a:cubicBezTo>
                    <a:pt x="313" y="176"/>
                    <a:pt x="293" y="195"/>
                    <a:pt x="215" y="234"/>
                  </a:cubicBezTo>
                  <a:cubicBezTo>
                    <a:pt x="215" y="234"/>
                    <a:pt x="196" y="234"/>
                    <a:pt x="176" y="234"/>
                  </a:cubicBezTo>
                  <a:cubicBezTo>
                    <a:pt x="118" y="195"/>
                    <a:pt x="59" y="176"/>
                    <a:pt x="20" y="137"/>
                  </a:cubicBezTo>
                  <a:cubicBezTo>
                    <a:pt x="1" y="137"/>
                    <a:pt x="1" y="137"/>
                    <a:pt x="1" y="117"/>
                  </a:cubicBezTo>
                  <a:cubicBezTo>
                    <a:pt x="1" y="117"/>
                    <a:pt x="1" y="117"/>
                    <a:pt x="20" y="117"/>
                  </a:cubicBezTo>
                  <a:cubicBezTo>
                    <a:pt x="98" y="59"/>
                    <a:pt x="98" y="59"/>
                    <a:pt x="176" y="20"/>
                  </a:cubicBezTo>
                  <a:cubicBezTo>
                    <a:pt x="196" y="0"/>
                    <a:pt x="215" y="0"/>
                    <a:pt x="235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37"/>
            <p:cNvSpPr/>
            <p:nvPr/>
          </p:nvSpPr>
          <p:spPr>
            <a:xfrm>
              <a:off x="6944300" y="2061150"/>
              <a:ext cx="9800" cy="5875"/>
            </a:xfrm>
            <a:custGeom>
              <a:rect b="b" l="l" r="r" t="t"/>
              <a:pathLst>
                <a:path extrusionOk="0" h="235" w="392">
                  <a:moveTo>
                    <a:pt x="235" y="20"/>
                  </a:moveTo>
                  <a:cubicBezTo>
                    <a:pt x="274" y="40"/>
                    <a:pt x="333" y="79"/>
                    <a:pt x="391" y="98"/>
                  </a:cubicBezTo>
                  <a:cubicBezTo>
                    <a:pt x="391" y="98"/>
                    <a:pt x="391" y="118"/>
                    <a:pt x="391" y="118"/>
                  </a:cubicBezTo>
                  <a:cubicBezTo>
                    <a:pt x="391" y="118"/>
                    <a:pt x="391" y="137"/>
                    <a:pt x="391" y="137"/>
                  </a:cubicBezTo>
                  <a:cubicBezTo>
                    <a:pt x="313" y="176"/>
                    <a:pt x="313" y="176"/>
                    <a:pt x="235" y="235"/>
                  </a:cubicBezTo>
                  <a:cubicBezTo>
                    <a:pt x="216" y="235"/>
                    <a:pt x="196" y="235"/>
                    <a:pt x="177" y="235"/>
                  </a:cubicBezTo>
                  <a:cubicBezTo>
                    <a:pt x="118" y="196"/>
                    <a:pt x="79" y="157"/>
                    <a:pt x="20" y="137"/>
                  </a:cubicBezTo>
                  <a:cubicBezTo>
                    <a:pt x="20" y="137"/>
                    <a:pt x="1" y="118"/>
                    <a:pt x="1" y="118"/>
                  </a:cubicBezTo>
                  <a:cubicBezTo>
                    <a:pt x="1" y="118"/>
                    <a:pt x="1" y="98"/>
                    <a:pt x="20" y="98"/>
                  </a:cubicBezTo>
                  <a:cubicBezTo>
                    <a:pt x="99" y="59"/>
                    <a:pt x="99" y="59"/>
                    <a:pt x="177" y="1"/>
                  </a:cubicBezTo>
                  <a:cubicBezTo>
                    <a:pt x="196" y="1"/>
                    <a:pt x="216" y="1"/>
                    <a:pt x="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37"/>
            <p:cNvSpPr/>
            <p:nvPr/>
          </p:nvSpPr>
          <p:spPr>
            <a:xfrm>
              <a:off x="6938450" y="2057725"/>
              <a:ext cx="9800" cy="5400"/>
            </a:xfrm>
            <a:custGeom>
              <a:rect b="b" l="l" r="r" t="t"/>
              <a:pathLst>
                <a:path extrusionOk="0" h="216" w="392">
                  <a:moveTo>
                    <a:pt x="215" y="1"/>
                  </a:moveTo>
                  <a:cubicBezTo>
                    <a:pt x="274" y="40"/>
                    <a:pt x="313" y="59"/>
                    <a:pt x="372" y="99"/>
                  </a:cubicBezTo>
                  <a:cubicBezTo>
                    <a:pt x="372" y="99"/>
                    <a:pt x="391" y="99"/>
                    <a:pt x="391" y="118"/>
                  </a:cubicBezTo>
                  <a:cubicBezTo>
                    <a:pt x="391" y="118"/>
                    <a:pt x="391" y="118"/>
                    <a:pt x="372" y="118"/>
                  </a:cubicBezTo>
                  <a:cubicBezTo>
                    <a:pt x="293" y="177"/>
                    <a:pt x="293" y="177"/>
                    <a:pt x="215" y="216"/>
                  </a:cubicBezTo>
                  <a:cubicBezTo>
                    <a:pt x="196" y="216"/>
                    <a:pt x="176" y="216"/>
                    <a:pt x="157" y="216"/>
                  </a:cubicBezTo>
                  <a:cubicBezTo>
                    <a:pt x="118" y="196"/>
                    <a:pt x="59" y="157"/>
                    <a:pt x="1" y="118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79" y="40"/>
                    <a:pt x="79" y="40"/>
                    <a:pt x="176" y="1"/>
                  </a:cubicBezTo>
                  <a:cubicBezTo>
                    <a:pt x="176" y="1"/>
                    <a:pt x="196" y="1"/>
                    <a:pt x="2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37"/>
            <p:cNvSpPr/>
            <p:nvPr/>
          </p:nvSpPr>
          <p:spPr>
            <a:xfrm>
              <a:off x="6932125" y="205382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3" y="40"/>
                    <a:pt x="332" y="79"/>
                    <a:pt x="371" y="98"/>
                  </a:cubicBezTo>
                  <a:cubicBezTo>
                    <a:pt x="390" y="98"/>
                    <a:pt x="390" y="118"/>
                    <a:pt x="390" y="118"/>
                  </a:cubicBezTo>
                  <a:cubicBezTo>
                    <a:pt x="390" y="137"/>
                    <a:pt x="390" y="137"/>
                    <a:pt x="371" y="137"/>
                  </a:cubicBezTo>
                  <a:cubicBezTo>
                    <a:pt x="293" y="176"/>
                    <a:pt x="293" y="176"/>
                    <a:pt x="215" y="235"/>
                  </a:cubicBezTo>
                  <a:cubicBezTo>
                    <a:pt x="195" y="235"/>
                    <a:pt x="176" y="235"/>
                    <a:pt x="176" y="235"/>
                  </a:cubicBezTo>
                  <a:cubicBezTo>
                    <a:pt x="117" y="196"/>
                    <a:pt x="59" y="176"/>
                    <a:pt x="0" y="137"/>
                  </a:cubicBezTo>
                  <a:cubicBezTo>
                    <a:pt x="0" y="137"/>
                    <a:pt x="0" y="118"/>
                    <a:pt x="0" y="118"/>
                  </a:cubicBezTo>
                  <a:cubicBezTo>
                    <a:pt x="0" y="118"/>
                    <a:pt x="0" y="98"/>
                    <a:pt x="0" y="98"/>
                  </a:cubicBezTo>
                  <a:cubicBezTo>
                    <a:pt x="78" y="59"/>
                    <a:pt x="98" y="59"/>
                    <a:pt x="176" y="1"/>
                  </a:cubicBezTo>
                  <a:cubicBezTo>
                    <a:pt x="176" y="1"/>
                    <a:pt x="195" y="1"/>
                    <a:pt x="2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37"/>
            <p:cNvSpPr/>
            <p:nvPr/>
          </p:nvSpPr>
          <p:spPr>
            <a:xfrm>
              <a:off x="6925775" y="205042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0"/>
                  </a:moveTo>
                  <a:cubicBezTo>
                    <a:pt x="274" y="39"/>
                    <a:pt x="332" y="59"/>
                    <a:pt x="391" y="98"/>
                  </a:cubicBezTo>
                  <a:cubicBezTo>
                    <a:pt x="391" y="98"/>
                    <a:pt x="391" y="98"/>
                    <a:pt x="391" y="117"/>
                  </a:cubicBezTo>
                  <a:cubicBezTo>
                    <a:pt x="391" y="117"/>
                    <a:pt x="391" y="117"/>
                    <a:pt x="391" y="137"/>
                  </a:cubicBezTo>
                  <a:cubicBezTo>
                    <a:pt x="313" y="176"/>
                    <a:pt x="293" y="176"/>
                    <a:pt x="215" y="215"/>
                  </a:cubicBezTo>
                  <a:cubicBezTo>
                    <a:pt x="196" y="234"/>
                    <a:pt x="196" y="234"/>
                    <a:pt x="176" y="215"/>
                  </a:cubicBezTo>
                  <a:cubicBezTo>
                    <a:pt x="118" y="195"/>
                    <a:pt x="59" y="156"/>
                    <a:pt x="1" y="137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1" y="98"/>
                    <a:pt x="1" y="98"/>
                    <a:pt x="1" y="98"/>
                  </a:cubicBezTo>
                  <a:cubicBezTo>
                    <a:pt x="79" y="59"/>
                    <a:pt x="98" y="39"/>
                    <a:pt x="176" y="0"/>
                  </a:cubicBezTo>
                  <a:cubicBezTo>
                    <a:pt x="196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37"/>
            <p:cNvSpPr/>
            <p:nvPr/>
          </p:nvSpPr>
          <p:spPr>
            <a:xfrm>
              <a:off x="6919425" y="2046525"/>
              <a:ext cx="9800" cy="5875"/>
            </a:xfrm>
            <a:custGeom>
              <a:rect b="b" l="l" r="r" t="t"/>
              <a:pathLst>
                <a:path extrusionOk="0" h="235" w="392">
                  <a:moveTo>
                    <a:pt x="235" y="20"/>
                  </a:moveTo>
                  <a:cubicBezTo>
                    <a:pt x="274" y="39"/>
                    <a:pt x="333" y="78"/>
                    <a:pt x="391" y="98"/>
                  </a:cubicBezTo>
                  <a:cubicBezTo>
                    <a:pt x="391" y="117"/>
                    <a:pt x="391" y="117"/>
                    <a:pt x="391" y="117"/>
                  </a:cubicBezTo>
                  <a:cubicBezTo>
                    <a:pt x="391" y="137"/>
                    <a:pt x="391" y="137"/>
                    <a:pt x="391" y="137"/>
                  </a:cubicBezTo>
                  <a:cubicBezTo>
                    <a:pt x="313" y="176"/>
                    <a:pt x="294" y="176"/>
                    <a:pt x="215" y="234"/>
                  </a:cubicBezTo>
                  <a:cubicBezTo>
                    <a:pt x="215" y="234"/>
                    <a:pt x="196" y="234"/>
                    <a:pt x="176" y="234"/>
                  </a:cubicBezTo>
                  <a:cubicBezTo>
                    <a:pt x="118" y="195"/>
                    <a:pt x="79" y="176"/>
                    <a:pt x="20" y="137"/>
                  </a:cubicBezTo>
                  <a:cubicBezTo>
                    <a:pt x="20" y="137"/>
                    <a:pt x="1" y="117"/>
                    <a:pt x="1" y="117"/>
                  </a:cubicBezTo>
                  <a:cubicBezTo>
                    <a:pt x="1" y="117"/>
                    <a:pt x="1" y="117"/>
                    <a:pt x="20" y="98"/>
                  </a:cubicBezTo>
                  <a:cubicBezTo>
                    <a:pt x="98" y="59"/>
                    <a:pt x="98" y="59"/>
                    <a:pt x="176" y="20"/>
                  </a:cubicBezTo>
                  <a:cubicBezTo>
                    <a:pt x="196" y="0"/>
                    <a:pt x="215" y="0"/>
                    <a:pt x="235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37"/>
            <p:cNvSpPr/>
            <p:nvPr/>
          </p:nvSpPr>
          <p:spPr>
            <a:xfrm>
              <a:off x="6913100" y="20431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34" y="1"/>
                  </a:moveTo>
                  <a:cubicBezTo>
                    <a:pt x="273" y="40"/>
                    <a:pt x="332" y="59"/>
                    <a:pt x="390" y="98"/>
                  </a:cubicBezTo>
                  <a:cubicBezTo>
                    <a:pt x="390" y="98"/>
                    <a:pt x="390" y="98"/>
                    <a:pt x="390" y="118"/>
                  </a:cubicBezTo>
                  <a:cubicBezTo>
                    <a:pt x="390" y="118"/>
                    <a:pt x="390" y="118"/>
                    <a:pt x="390" y="137"/>
                  </a:cubicBezTo>
                  <a:cubicBezTo>
                    <a:pt x="312" y="176"/>
                    <a:pt x="312" y="176"/>
                    <a:pt x="234" y="215"/>
                  </a:cubicBezTo>
                  <a:cubicBezTo>
                    <a:pt x="215" y="235"/>
                    <a:pt x="195" y="235"/>
                    <a:pt x="176" y="215"/>
                  </a:cubicBezTo>
                  <a:cubicBezTo>
                    <a:pt x="117" y="196"/>
                    <a:pt x="78" y="157"/>
                    <a:pt x="20" y="118"/>
                  </a:cubicBezTo>
                  <a:cubicBezTo>
                    <a:pt x="20" y="118"/>
                    <a:pt x="0" y="118"/>
                    <a:pt x="0" y="118"/>
                  </a:cubicBezTo>
                  <a:cubicBezTo>
                    <a:pt x="0" y="98"/>
                    <a:pt x="20" y="98"/>
                    <a:pt x="20" y="98"/>
                  </a:cubicBezTo>
                  <a:cubicBezTo>
                    <a:pt x="98" y="59"/>
                    <a:pt x="98" y="40"/>
                    <a:pt x="176" y="1"/>
                  </a:cubicBezTo>
                  <a:cubicBezTo>
                    <a:pt x="195" y="1"/>
                    <a:pt x="215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37"/>
            <p:cNvSpPr/>
            <p:nvPr/>
          </p:nvSpPr>
          <p:spPr>
            <a:xfrm>
              <a:off x="6928225" y="1882125"/>
              <a:ext cx="192700" cy="231725"/>
            </a:xfrm>
            <a:custGeom>
              <a:rect b="b" l="l" r="r" t="t"/>
              <a:pathLst>
                <a:path extrusionOk="0" h="9269" w="7708">
                  <a:moveTo>
                    <a:pt x="6517" y="9269"/>
                  </a:moveTo>
                  <a:lnTo>
                    <a:pt x="7707" y="3786"/>
                  </a:lnTo>
                  <a:lnTo>
                    <a:pt x="1190" y="1"/>
                  </a:lnTo>
                  <a:lnTo>
                    <a:pt x="0" y="5484"/>
                  </a:lnTo>
                  <a:close/>
                </a:path>
              </a:pathLst>
            </a:custGeom>
            <a:solidFill>
              <a:srgbClr val="F7F7F7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37"/>
            <p:cNvSpPr/>
            <p:nvPr/>
          </p:nvSpPr>
          <p:spPr>
            <a:xfrm>
              <a:off x="7007725" y="1950425"/>
              <a:ext cx="92700" cy="83425"/>
            </a:xfrm>
            <a:custGeom>
              <a:rect b="b" l="l" r="r" t="t"/>
              <a:pathLst>
                <a:path extrusionOk="0" h="3337" w="3708">
                  <a:moveTo>
                    <a:pt x="800" y="605"/>
                  </a:moveTo>
                  <a:cubicBezTo>
                    <a:pt x="1054" y="878"/>
                    <a:pt x="1308" y="1269"/>
                    <a:pt x="1522" y="1542"/>
                  </a:cubicBezTo>
                  <a:cubicBezTo>
                    <a:pt x="1620" y="1659"/>
                    <a:pt x="1015" y="1620"/>
                    <a:pt x="898" y="1620"/>
                  </a:cubicBezTo>
                  <a:cubicBezTo>
                    <a:pt x="0" y="1620"/>
                    <a:pt x="1542" y="1561"/>
                    <a:pt x="1386" y="1893"/>
                  </a:cubicBezTo>
                  <a:cubicBezTo>
                    <a:pt x="1308" y="2088"/>
                    <a:pt x="1230" y="2342"/>
                    <a:pt x="1230" y="2537"/>
                  </a:cubicBezTo>
                  <a:cubicBezTo>
                    <a:pt x="1210" y="2654"/>
                    <a:pt x="1522" y="2147"/>
                    <a:pt x="1561" y="1991"/>
                  </a:cubicBezTo>
                  <a:cubicBezTo>
                    <a:pt x="1620" y="1756"/>
                    <a:pt x="1874" y="2556"/>
                    <a:pt x="1932" y="2673"/>
                  </a:cubicBezTo>
                  <a:cubicBezTo>
                    <a:pt x="2225" y="3337"/>
                    <a:pt x="2069" y="2459"/>
                    <a:pt x="1991" y="2244"/>
                  </a:cubicBezTo>
                  <a:cubicBezTo>
                    <a:pt x="1874" y="1815"/>
                    <a:pt x="2420" y="2244"/>
                    <a:pt x="2654" y="2361"/>
                  </a:cubicBezTo>
                  <a:cubicBezTo>
                    <a:pt x="3317" y="2654"/>
                    <a:pt x="2791" y="2342"/>
                    <a:pt x="2478" y="2069"/>
                  </a:cubicBezTo>
                  <a:cubicBezTo>
                    <a:pt x="2108" y="1776"/>
                    <a:pt x="2947" y="1893"/>
                    <a:pt x="3220" y="1815"/>
                  </a:cubicBezTo>
                  <a:cubicBezTo>
                    <a:pt x="3708" y="1698"/>
                    <a:pt x="2869" y="1639"/>
                    <a:pt x="2693" y="1600"/>
                  </a:cubicBezTo>
                  <a:cubicBezTo>
                    <a:pt x="2537" y="1561"/>
                    <a:pt x="2361" y="1639"/>
                    <a:pt x="2498" y="1464"/>
                  </a:cubicBezTo>
                  <a:cubicBezTo>
                    <a:pt x="2615" y="1308"/>
                    <a:pt x="2966" y="1074"/>
                    <a:pt x="3025" y="898"/>
                  </a:cubicBezTo>
                  <a:cubicBezTo>
                    <a:pt x="3044" y="800"/>
                    <a:pt x="2283" y="1581"/>
                    <a:pt x="2420" y="1191"/>
                  </a:cubicBezTo>
                  <a:cubicBezTo>
                    <a:pt x="2518" y="917"/>
                    <a:pt x="2869" y="352"/>
                    <a:pt x="2459" y="859"/>
                  </a:cubicBezTo>
                  <a:cubicBezTo>
                    <a:pt x="2186" y="1210"/>
                    <a:pt x="2264" y="1327"/>
                    <a:pt x="2147" y="917"/>
                  </a:cubicBezTo>
                  <a:cubicBezTo>
                    <a:pt x="2088" y="742"/>
                    <a:pt x="2069" y="508"/>
                    <a:pt x="2049" y="313"/>
                  </a:cubicBezTo>
                  <a:cubicBezTo>
                    <a:pt x="2030" y="0"/>
                    <a:pt x="1932" y="683"/>
                    <a:pt x="1913" y="761"/>
                  </a:cubicBezTo>
                  <a:cubicBezTo>
                    <a:pt x="1796" y="1269"/>
                    <a:pt x="1932" y="1444"/>
                    <a:pt x="1639" y="917"/>
                  </a:cubicBezTo>
                  <a:cubicBezTo>
                    <a:pt x="1600" y="839"/>
                    <a:pt x="1639" y="1230"/>
                    <a:pt x="1659" y="1308"/>
                  </a:cubicBezTo>
                  <a:cubicBezTo>
                    <a:pt x="1678" y="1347"/>
                    <a:pt x="1444" y="995"/>
                    <a:pt x="1230" y="820"/>
                  </a:cubicBezTo>
                  <a:cubicBezTo>
                    <a:pt x="1093" y="742"/>
                    <a:pt x="957" y="605"/>
                    <a:pt x="800" y="6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37"/>
            <p:cNvSpPr/>
            <p:nvPr/>
          </p:nvSpPr>
          <p:spPr>
            <a:xfrm>
              <a:off x="6944300" y="1982125"/>
              <a:ext cx="55650" cy="52700"/>
            </a:xfrm>
            <a:custGeom>
              <a:rect b="b" l="l" r="r" t="t"/>
              <a:pathLst>
                <a:path extrusionOk="0" h="2108" w="2226">
                  <a:moveTo>
                    <a:pt x="411" y="1464"/>
                  </a:moveTo>
                  <a:cubicBezTo>
                    <a:pt x="508" y="1308"/>
                    <a:pt x="664" y="1152"/>
                    <a:pt x="762" y="1015"/>
                  </a:cubicBezTo>
                  <a:cubicBezTo>
                    <a:pt x="801" y="957"/>
                    <a:pt x="938" y="1659"/>
                    <a:pt x="938" y="1718"/>
                  </a:cubicBezTo>
                  <a:cubicBezTo>
                    <a:pt x="1055" y="2108"/>
                    <a:pt x="762" y="1015"/>
                    <a:pt x="938" y="1035"/>
                  </a:cubicBezTo>
                  <a:cubicBezTo>
                    <a:pt x="1035" y="1054"/>
                    <a:pt x="2069" y="1230"/>
                    <a:pt x="2167" y="1230"/>
                  </a:cubicBezTo>
                  <a:cubicBezTo>
                    <a:pt x="2225" y="1210"/>
                    <a:pt x="1230" y="879"/>
                    <a:pt x="1152" y="879"/>
                  </a:cubicBezTo>
                  <a:cubicBezTo>
                    <a:pt x="1035" y="879"/>
                    <a:pt x="1172" y="723"/>
                    <a:pt x="1211" y="703"/>
                  </a:cubicBezTo>
                  <a:cubicBezTo>
                    <a:pt x="1484" y="488"/>
                    <a:pt x="1094" y="664"/>
                    <a:pt x="1016" y="703"/>
                  </a:cubicBezTo>
                  <a:cubicBezTo>
                    <a:pt x="840" y="820"/>
                    <a:pt x="977" y="527"/>
                    <a:pt x="996" y="391"/>
                  </a:cubicBezTo>
                  <a:cubicBezTo>
                    <a:pt x="1035" y="59"/>
                    <a:pt x="977" y="332"/>
                    <a:pt x="879" y="508"/>
                  </a:cubicBezTo>
                  <a:cubicBezTo>
                    <a:pt x="781" y="723"/>
                    <a:pt x="742" y="332"/>
                    <a:pt x="684" y="215"/>
                  </a:cubicBezTo>
                  <a:cubicBezTo>
                    <a:pt x="567" y="1"/>
                    <a:pt x="645" y="391"/>
                    <a:pt x="645" y="469"/>
                  </a:cubicBezTo>
                  <a:cubicBezTo>
                    <a:pt x="645" y="547"/>
                    <a:pt x="703" y="625"/>
                    <a:pt x="606" y="586"/>
                  </a:cubicBezTo>
                  <a:cubicBezTo>
                    <a:pt x="508" y="547"/>
                    <a:pt x="372" y="410"/>
                    <a:pt x="274" y="410"/>
                  </a:cubicBezTo>
                  <a:cubicBezTo>
                    <a:pt x="235" y="410"/>
                    <a:pt x="684" y="664"/>
                    <a:pt x="489" y="645"/>
                  </a:cubicBezTo>
                  <a:cubicBezTo>
                    <a:pt x="352" y="645"/>
                    <a:pt x="40" y="547"/>
                    <a:pt x="333" y="664"/>
                  </a:cubicBezTo>
                  <a:cubicBezTo>
                    <a:pt x="528" y="762"/>
                    <a:pt x="567" y="703"/>
                    <a:pt x="391" y="801"/>
                  </a:cubicBezTo>
                  <a:cubicBezTo>
                    <a:pt x="313" y="859"/>
                    <a:pt x="216" y="898"/>
                    <a:pt x="138" y="918"/>
                  </a:cubicBezTo>
                  <a:cubicBezTo>
                    <a:pt x="1" y="976"/>
                    <a:pt x="313" y="937"/>
                    <a:pt x="352" y="937"/>
                  </a:cubicBezTo>
                  <a:cubicBezTo>
                    <a:pt x="586" y="937"/>
                    <a:pt x="645" y="840"/>
                    <a:pt x="450" y="1035"/>
                  </a:cubicBezTo>
                  <a:cubicBezTo>
                    <a:pt x="430" y="1074"/>
                    <a:pt x="606" y="996"/>
                    <a:pt x="625" y="976"/>
                  </a:cubicBezTo>
                  <a:cubicBezTo>
                    <a:pt x="645" y="976"/>
                    <a:pt x="508" y="1113"/>
                    <a:pt x="469" y="1230"/>
                  </a:cubicBezTo>
                  <a:cubicBezTo>
                    <a:pt x="430" y="1308"/>
                    <a:pt x="391" y="1386"/>
                    <a:pt x="411" y="14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37"/>
            <p:cNvSpPr/>
            <p:nvPr/>
          </p:nvSpPr>
          <p:spPr>
            <a:xfrm>
              <a:off x="6579925" y="2555275"/>
              <a:ext cx="42950" cy="52725"/>
            </a:xfrm>
            <a:custGeom>
              <a:rect b="b" l="l" r="r" t="t"/>
              <a:pathLst>
                <a:path extrusionOk="0" h="2109" w="1718">
                  <a:moveTo>
                    <a:pt x="918" y="2108"/>
                  </a:moveTo>
                  <a:lnTo>
                    <a:pt x="1" y="430"/>
                  </a:lnTo>
                  <a:lnTo>
                    <a:pt x="469" y="177"/>
                  </a:lnTo>
                  <a:lnTo>
                    <a:pt x="469" y="177"/>
                  </a:lnTo>
                  <a:cubicBezTo>
                    <a:pt x="469" y="177"/>
                    <a:pt x="508" y="157"/>
                    <a:pt x="508" y="157"/>
                  </a:cubicBezTo>
                  <a:cubicBezTo>
                    <a:pt x="801" y="1"/>
                    <a:pt x="1230" y="274"/>
                    <a:pt x="1464" y="742"/>
                  </a:cubicBezTo>
                  <a:cubicBezTo>
                    <a:pt x="1718" y="1211"/>
                    <a:pt x="1679" y="1698"/>
                    <a:pt x="1386" y="1855"/>
                  </a:cubicBezTo>
                  <a:lnTo>
                    <a:pt x="1386" y="1855"/>
                  </a:lnTo>
                  <a:lnTo>
                    <a:pt x="918" y="2108"/>
                  </a:lnTo>
                  <a:close/>
                </a:path>
              </a:pathLst>
            </a:custGeom>
            <a:solidFill>
              <a:srgbClr val="272727">
                <a:alpha val="62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37"/>
            <p:cNvSpPr/>
            <p:nvPr/>
          </p:nvSpPr>
          <p:spPr>
            <a:xfrm>
              <a:off x="6572125" y="2562600"/>
              <a:ext cx="38075" cy="49300"/>
            </a:xfrm>
            <a:custGeom>
              <a:rect b="b" l="l" r="r" t="t"/>
              <a:pathLst>
                <a:path extrusionOk="0" h="1972" w="1523">
                  <a:moveTo>
                    <a:pt x="235" y="1249"/>
                  </a:moveTo>
                  <a:cubicBezTo>
                    <a:pt x="0" y="781"/>
                    <a:pt x="39" y="293"/>
                    <a:pt x="332" y="137"/>
                  </a:cubicBezTo>
                  <a:cubicBezTo>
                    <a:pt x="605" y="1"/>
                    <a:pt x="1035" y="254"/>
                    <a:pt x="1288" y="723"/>
                  </a:cubicBezTo>
                  <a:cubicBezTo>
                    <a:pt x="1522" y="1191"/>
                    <a:pt x="1483" y="1679"/>
                    <a:pt x="1191" y="1835"/>
                  </a:cubicBezTo>
                  <a:cubicBezTo>
                    <a:pt x="898" y="1971"/>
                    <a:pt x="469" y="1718"/>
                    <a:pt x="235" y="12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37"/>
            <p:cNvSpPr/>
            <p:nvPr/>
          </p:nvSpPr>
          <p:spPr>
            <a:xfrm>
              <a:off x="6575550" y="2567475"/>
              <a:ext cx="30750" cy="40025"/>
            </a:xfrm>
            <a:custGeom>
              <a:rect b="b" l="l" r="r" t="t"/>
              <a:pathLst>
                <a:path extrusionOk="0" h="1601" w="1230">
                  <a:moveTo>
                    <a:pt x="195" y="1015"/>
                  </a:moveTo>
                  <a:cubicBezTo>
                    <a:pt x="0" y="645"/>
                    <a:pt x="39" y="235"/>
                    <a:pt x="273" y="118"/>
                  </a:cubicBezTo>
                  <a:cubicBezTo>
                    <a:pt x="507" y="1"/>
                    <a:pt x="839" y="196"/>
                    <a:pt x="1034" y="586"/>
                  </a:cubicBezTo>
                  <a:cubicBezTo>
                    <a:pt x="1229" y="957"/>
                    <a:pt x="1190" y="1347"/>
                    <a:pt x="956" y="1464"/>
                  </a:cubicBezTo>
                  <a:cubicBezTo>
                    <a:pt x="741" y="1601"/>
                    <a:pt x="390" y="1386"/>
                    <a:pt x="195" y="10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37"/>
            <p:cNvSpPr/>
            <p:nvPr/>
          </p:nvSpPr>
          <p:spPr>
            <a:xfrm>
              <a:off x="6580425" y="2570400"/>
              <a:ext cx="23925" cy="32225"/>
            </a:xfrm>
            <a:custGeom>
              <a:rect b="b" l="l" r="r" t="t"/>
              <a:pathLst>
                <a:path extrusionOk="0" h="1289" w="957">
                  <a:moveTo>
                    <a:pt x="156" y="801"/>
                  </a:moveTo>
                  <a:cubicBezTo>
                    <a:pt x="0" y="508"/>
                    <a:pt x="20" y="196"/>
                    <a:pt x="176" y="40"/>
                  </a:cubicBezTo>
                  <a:cubicBezTo>
                    <a:pt x="371" y="1"/>
                    <a:pt x="644" y="176"/>
                    <a:pt x="800" y="489"/>
                  </a:cubicBezTo>
                  <a:cubicBezTo>
                    <a:pt x="956" y="781"/>
                    <a:pt x="956" y="1093"/>
                    <a:pt x="800" y="1250"/>
                  </a:cubicBezTo>
                  <a:cubicBezTo>
                    <a:pt x="586" y="1289"/>
                    <a:pt x="312" y="1113"/>
                    <a:pt x="156" y="8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37"/>
            <p:cNvSpPr/>
            <p:nvPr/>
          </p:nvSpPr>
          <p:spPr>
            <a:xfrm>
              <a:off x="6737975" y="2647475"/>
              <a:ext cx="42450" cy="52225"/>
            </a:xfrm>
            <a:custGeom>
              <a:rect b="b" l="l" r="r" t="t"/>
              <a:pathLst>
                <a:path extrusionOk="0" h="2089" w="1698">
                  <a:moveTo>
                    <a:pt x="898" y="2088"/>
                  </a:moveTo>
                  <a:lnTo>
                    <a:pt x="0" y="430"/>
                  </a:lnTo>
                  <a:lnTo>
                    <a:pt x="469" y="176"/>
                  </a:lnTo>
                  <a:lnTo>
                    <a:pt x="469" y="176"/>
                  </a:lnTo>
                  <a:cubicBezTo>
                    <a:pt x="469" y="176"/>
                    <a:pt x="488" y="157"/>
                    <a:pt x="508" y="157"/>
                  </a:cubicBezTo>
                  <a:cubicBezTo>
                    <a:pt x="800" y="1"/>
                    <a:pt x="1230" y="254"/>
                    <a:pt x="1464" y="723"/>
                  </a:cubicBezTo>
                  <a:cubicBezTo>
                    <a:pt x="1698" y="1191"/>
                    <a:pt x="1659" y="1679"/>
                    <a:pt x="1386" y="1835"/>
                  </a:cubicBezTo>
                  <a:lnTo>
                    <a:pt x="1366" y="1835"/>
                  </a:lnTo>
                  <a:lnTo>
                    <a:pt x="898" y="2088"/>
                  </a:lnTo>
                  <a:close/>
                </a:path>
              </a:pathLst>
            </a:custGeom>
            <a:solidFill>
              <a:srgbClr val="272727">
                <a:alpha val="62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37"/>
            <p:cNvSpPr/>
            <p:nvPr/>
          </p:nvSpPr>
          <p:spPr>
            <a:xfrm>
              <a:off x="6729675" y="2654300"/>
              <a:ext cx="38075" cy="49800"/>
            </a:xfrm>
            <a:custGeom>
              <a:rect b="b" l="l" r="r" t="t"/>
              <a:pathLst>
                <a:path extrusionOk="0" h="1992" w="1523">
                  <a:moveTo>
                    <a:pt x="235" y="1269"/>
                  </a:moveTo>
                  <a:cubicBezTo>
                    <a:pt x="1" y="801"/>
                    <a:pt x="40" y="294"/>
                    <a:pt x="332" y="157"/>
                  </a:cubicBezTo>
                  <a:cubicBezTo>
                    <a:pt x="625" y="1"/>
                    <a:pt x="1054" y="255"/>
                    <a:pt x="1289" y="723"/>
                  </a:cubicBezTo>
                  <a:cubicBezTo>
                    <a:pt x="1523" y="1191"/>
                    <a:pt x="1484" y="1698"/>
                    <a:pt x="1191" y="1835"/>
                  </a:cubicBezTo>
                  <a:cubicBezTo>
                    <a:pt x="898" y="1991"/>
                    <a:pt x="469" y="1737"/>
                    <a:pt x="235" y="1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37"/>
            <p:cNvSpPr/>
            <p:nvPr/>
          </p:nvSpPr>
          <p:spPr>
            <a:xfrm>
              <a:off x="6733575" y="2659175"/>
              <a:ext cx="30775" cy="40025"/>
            </a:xfrm>
            <a:custGeom>
              <a:rect b="b" l="l" r="r" t="t"/>
              <a:pathLst>
                <a:path extrusionOk="0" h="1601" w="1231">
                  <a:moveTo>
                    <a:pt x="196" y="1016"/>
                  </a:moveTo>
                  <a:cubicBezTo>
                    <a:pt x="1" y="645"/>
                    <a:pt x="20" y="235"/>
                    <a:pt x="255" y="118"/>
                  </a:cubicBezTo>
                  <a:cubicBezTo>
                    <a:pt x="489" y="1"/>
                    <a:pt x="840" y="216"/>
                    <a:pt x="1035" y="586"/>
                  </a:cubicBezTo>
                  <a:cubicBezTo>
                    <a:pt x="1230" y="957"/>
                    <a:pt x="1191" y="1367"/>
                    <a:pt x="957" y="1484"/>
                  </a:cubicBezTo>
                  <a:cubicBezTo>
                    <a:pt x="723" y="1601"/>
                    <a:pt x="372" y="1386"/>
                    <a:pt x="196" y="10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37"/>
            <p:cNvSpPr/>
            <p:nvPr/>
          </p:nvSpPr>
          <p:spPr>
            <a:xfrm>
              <a:off x="6738450" y="2662125"/>
              <a:ext cx="23950" cy="32700"/>
            </a:xfrm>
            <a:custGeom>
              <a:rect b="b" l="l" r="r" t="t"/>
              <a:pathLst>
                <a:path extrusionOk="0" h="1308" w="958">
                  <a:moveTo>
                    <a:pt x="157" y="820"/>
                  </a:moveTo>
                  <a:cubicBezTo>
                    <a:pt x="1" y="507"/>
                    <a:pt x="1" y="195"/>
                    <a:pt x="157" y="59"/>
                  </a:cubicBezTo>
                  <a:cubicBezTo>
                    <a:pt x="372" y="0"/>
                    <a:pt x="645" y="176"/>
                    <a:pt x="801" y="488"/>
                  </a:cubicBezTo>
                  <a:cubicBezTo>
                    <a:pt x="957" y="781"/>
                    <a:pt x="938" y="1112"/>
                    <a:pt x="781" y="1249"/>
                  </a:cubicBezTo>
                  <a:cubicBezTo>
                    <a:pt x="586" y="1307"/>
                    <a:pt x="313" y="1132"/>
                    <a:pt x="157" y="8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37"/>
            <p:cNvSpPr/>
            <p:nvPr/>
          </p:nvSpPr>
          <p:spPr>
            <a:xfrm>
              <a:off x="6586750" y="2538700"/>
              <a:ext cx="180025" cy="123450"/>
            </a:xfrm>
            <a:custGeom>
              <a:rect b="b" l="l" r="r" t="t"/>
              <a:pathLst>
                <a:path extrusionOk="0" h="4938" w="7201">
                  <a:moveTo>
                    <a:pt x="137" y="1"/>
                  </a:moveTo>
                  <a:lnTo>
                    <a:pt x="3825" y="1522"/>
                  </a:lnTo>
                  <a:lnTo>
                    <a:pt x="7201" y="4098"/>
                  </a:lnTo>
                  <a:lnTo>
                    <a:pt x="7201" y="4879"/>
                  </a:lnTo>
                  <a:lnTo>
                    <a:pt x="7084" y="4937"/>
                  </a:lnTo>
                  <a:lnTo>
                    <a:pt x="7084" y="4157"/>
                  </a:lnTo>
                  <a:lnTo>
                    <a:pt x="3025" y="1952"/>
                  </a:lnTo>
                  <a:lnTo>
                    <a:pt x="1" y="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37"/>
            <p:cNvSpPr/>
            <p:nvPr/>
          </p:nvSpPr>
          <p:spPr>
            <a:xfrm>
              <a:off x="6586750" y="2540650"/>
              <a:ext cx="177100" cy="121500"/>
            </a:xfrm>
            <a:custGeom>
              <a:rect b="b" l="l" r="r" t="t"/>
              <a:pathLst>
                <a:path extrusionOk="0" h="4860" w="7084">
                  <a:moveTo>
                    <a:pt x="1" y="1"/>
                  </a:moveTo>
                  <a:lnTo>
                    <a:pt x="3025" y="1874"/>
                  </a:lnTo>
                  <a:lnTo>
                    <a:pt x="7084" y="4079"/>
                  </a:lnTo>
                  <a:lnTo>
                    <a:pt x="7084" y="4859"/>
                  </a:lnTo>
                  <a:lnTo>
                    <a:pt x="3025" y="2732"/>
                  </a:lnTo>
                  <a:lnTo>
                    <a:pt x="1" y="7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37"/>
            <p:cNvSpPr/>
            <p:nvPr/>
          </p:nvSpPr>
          <p:spPr>
            <a:xfrm>
              <a:off x="6729675" y="2555275"/>
              <a:ext cx="42950" cy="52725"/>
            </a:xfrm>
            <a:custGeom>
              <a:rect b="b" l="l" r="r" t="t"/>
              <a:pathLst>
                <a:path extrusionOk="0" h="2109" w="1718">
                  <a:moveTo>
                    <a:pt x="801" y="2108"/>
                  </a:moveTo>
                  <a:lnTo>
                    <a:pt x="1718" y="430"/>
                  </a:lnTo>
                  <a:lnTo>
                    <a:pt x="1230" y="177"/>
                  </a:lnTo>
                  <a:lnTo>
                    <a:pt x="1230" y="177"/>
                  </a:lnTo>
                  <a:cubicBezTo>
                    <a:pt x="1230" y="177"/>
                    <a:pt x="1210" y="157"/>
                    <a:pt x="1191" y="157"/>
                  </a:cubicBezTo>
                  <a:cubicBezTo>
                    <a:pt x="898" y="1"/>
                    <a:pt x="469" y="274"/>
                    <a:pt x="235" y="742"/>
                  </a:cubicBezTo>
                  <a:cubicBezTo>
                    <a:pt x="1" y="1211"/>
                    <a:pt x="40" y="1698"/>
                    <a:pt x="332" y="1855"/>
                  </a:cubicBezTo>
                  <a:lnTo>
                    <a:pt x="332" y="1855"/>
                  </a:lnTo>
                  <a:lnTo>
                    <a:pt x="801" y="2108"/>
                  </a:lnTo>
                  <a:close/>
                </a:path>
              </a:pathLst>
            </a:custGeom>
            <a:solidFill>
              <a:srgbClr val="272727">
                <a:alpha val="62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37"/>
            <p:cNvSpPr/>
            <p:nvPr/>
          </p:nvSpPr>
          <p:spPr>
            <a:xfrm>
              <a:off x="6742375" y="2562600"/>
              <a:ext cx="38050" cy="49300"/>
            </a:xfrm>
            <a:custGeom>
              <a:rect b="b" l="l" r="r" t="t"/>
              <a:pathLst>
                <a:path extrusionOk="0" h="1972" w="1522">
                  <a:moveTo>
                    <a:pt x="1288" y="1249"/>
                  </a:moveTo>
                  <a:cubicBezTo>
                    <a:pt x="1522" y="781"/>
                    <a:pt x="1483" y="293"/>
                    <a:pt x="1190" y="137"/>
                  </a:cubicBezTo>
                  <a:cubicBezTo>
                    <a:pt x="898" y="1"/>
                    <a:pt x="468" y="254"/>
                    <a:pt x="234" y="723"/>
                  </a:cubicBezTo>
                  <a:cubicBezTo>
                    <a:pt x="0" y="1191"/>
                    <a:pt x="39" y="1679"/>
                    <a:pt x="332" y="1835"/>
                  </a:cubicBezTo>
                  <a:cubicBezTo>
                    <a:pt x="624" y="1971"/>
                    <a:pt x="1054" y="1718"/>
                    <a:pt x="1288" y="12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37"/>
            <p:cNvSpPr/>
            <p:nvPr/>
          </p:nvSpPr>
          <p:spPr>
            <a:xfrm>
              <a:off x="6746275" y="2567475"/>
              <a:ext cx="30250" cy="40025"/>
            </a:xfrm>
            <a:custGeom>
              <a:rect b="b" l="l" r="r" t="t"/>
              <a:pathLst>
                <a:path extrusionOk="0" h="1601" w="1210">
                  <a:moveTo>
                    <a:pt x="1034" y="1015"/>
                  </a:moveTo>
                  <a:cubicBezTo>
                    <a:pt x="1210" y="645"/>
                    <a:pt x="1190" y="235"/>
                    <a:pt x="956" y="118"/>
                  </a:cubicBezTo>
                  <a:cubicBezTo>
                    <a:pt x="722" y="1"/>
                    <a:pt x="371" y="196"/>
                    <a:pt x="176" y="586"/>
                  </a:cubicBezTo>
                  <a:cubicBezTo>
                    <a:pt x="0" y="957"/>
                    <a:pt x="20" y="1347"/>
                    <a:pt x="254" y="1464"/>
                  </a:cubicBezTo>
                  <a:cubicBezTo>
                    <a:pt x="488" y="1601"/>
                    <a:pt x="839" y="1386"/>
                    <a:pt x="1034" y="10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37"/>
            <p:cNvSpPr/>
            <p:nvPr/>
          </p:nvSpPr>
          <p:spPr>
            <a:xfrm>
              <a:off x="6748225" y="2570400"/>
              <a:ext cx="23425" cy="32225"/>
            </a:xfrm>
            <a:custGeom>
              <a:rect b="b" l="l" r="r" t="t"/>
              <a:pathLst>
                <a:path extrusionOk="0" h="1289" w="937">
                  <a:moveTo>
                    <a:pt x="781" y="801"/>
                  </a:moveTo>
                  <a:cubicBezTo>
                    <a:pt x="937" y="508"/>
                    <a:pt x="937" y="196"/>
                    <a:pt x="781" y="40"/>
                  </a:cubicBezTo>
                  <a:cubicBezTo>
                    <a:pt x="566" y="1"/>
                    <a:pt x="293" y="176"/>
                    <a:pt x="137" y="489"/>
                  </a:cubicBezTo>
                  <a:cubicBezTo>
                    <a:pt x="0" y="781"/>
                    <a:pt x="0" y="1093"/>
                    <a:pt x="156" y="1250"/>
                  </a:cubicBezTo>
                  <a:cubicBezTo>
                    <a:pt x="351" y="1289"/>
                    <a:pt x="625" y="1113"/>
                    <a:pt x="781" y="8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37"/>
            <p:cNvSpPr/>
            <p:nvPr/>
          </p:nvSpPr>
          <p:spPr>
            <a:xfrm>
              <a:off x="6571625" y="2647475"/>
              <a:ext cx="42950" cy="52225"/>
            </a:xfrm>
            <a:custGeom>
              <a:rect b="b" l="l" r="r" t="t"/>
              <a:pathLst>
                <a:path extrusionOk="0" h="2089" w="1718">
                  <a:moveTo>
                    <a:pt x="820" y="2088"/>
                  </a:moveTo>
                  <a:lnTo>
                    <a:pt x="1718" y="430"/>
                  </a:lnTo>
                  <a:lnTo>
                    <a:pt x="1250" y="176"/>
                  </a:lnTo>
                  <a:lnTo>
                    <a:pt x="1250" y="176"/>
                  </a:lnTo>
                  <a:cubicBezTo>
                    <a:pt x="1250" y="176"/>
                    <a:pt x="1211" y="157"/>
                    <a:pt x="1211" y="157"/>
                  </a:cubicBezTo>
                  <a:cubicBezTo>
                    <a:pt x="918" y="1"/>
                    <a:pt x="489" y="254"/>
                    <a:pt x="255" y="723"/>
                  </a:cubicBezTo>
                  <a:cubicBezTo>
                    <a:pt x="1" y="1191"/>
                    <a:pt x="40" y="1679"/>
                    <a:pt x="333" y="1835"/>
                  </a:cubicBezTo>
                  <a:lnTo>
                    <a:pt x="333" y="1835"/>
                  </a:lnTo>
                  <a:lnTo>
                    <a:pt x="801" y="2088"/>
                  </a:lnTo>
                  <a:close/>
                </a:path>
              </a:pathLst>
            </a:custGeom>
            <a:solidFill>
              <a:srgbClr val="272727">
                <a:alpha val="62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37"/>
            <p:cNvSpPr/>
            <p:nvPr/>
          </p:nvSpPr>
          <p:spPr>
            <a:xfrm>
              <a:off x="6584325" y="2654300"/>
              <a:ext cx="38550" cy="49800"/>
            </a:xfrm>
            <a:custGeom>
              <a:rect b="b" l="l" r="r" t="t"/>
              <a:pathLst>
                <a:path extrusionOk="0" h="1992" w="1542">
                  <a:moveTo>
                    <a:pt x="1288" y="1269"/>
                  </a:moveTo>
                  <a:cubicBezTo>
                    <a:pt x="1542" y="801"/>
                    <a:pt x="1483" y="294"/>
                    <a:pt x="1210" y="157"/>
                  </a:cubicBezTo>
                  <a:cubicBezTo>
                    <a:pt x="917" y="1"/>
                    <a:pt x="488" y="255"/>
                    <a:pt x="254" y="723"/>
                  </a:cubicBezTo>
                  <a:cubicBezTo>
                    <a:pt x="0" y="1191"/>
                    <a:pt x="39" y="1698"/>
                    <a:pt x="332" y="1835"/>
                  </a:cubicBezTo>
                  <a:cubicBezTo>
                    <a:pt x="625" y="1991"/>
                    <a:pt x="1054" y="1737"/>
                    <a:pt x="1288" y="1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37"/>
            <p:cNvSpPr/>
            <p:nvPr/>
          </p:nvSpPr>
          <p:spPr>
            <a:xfrm>
              <a:off x="6588225" y="2659175"/>
              <a:ext cx="30750" cy="40025"/>
            </a:xfrm>
            <a:custGeom>
              <a:rect b="b" l="l" r="r" t="t"/>
              <a:pathLst>
                <a:path extrusionOk="0" h="1601" w="1230">
                  <a:moveTo>
                    <a:pt x="1034" y="1016"/>
                  </a:moveTo>
                  <a:cubicBezTo>
                    <a:pt x="1230" y="645"/>
                    <a:pt x="1191" y="235"/>
                    <a:pt x="956" y="118"/>
                  </a:cubicBezTo>
                  <a:cubicBezTo>
                    <a:pt x="722" y="1"/>
                    <a:pt x="391" y="216"/>
                    <a:pt x="195" y="586"/>
                  </a:cubicBezTo>
                  <a:cubicBezTo>
                    <a:pt x="0" y="957"/>
                    <a:pt x="39" y="1367"/>
                    <a:pt x="274" y="1484"/>
                  </a:cubicBezTo>
                  <a:cubicBezTo>
                    <a:pt x="508" y="1601"/>
                    <a:pt x="839" y="1386"/>
                    <a:pt x="1034" y="10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7"/>
            <p:cNvSpPr/>
            <p:nvPr/>
          </p:nvSpPr>
          <p:spPr>
            <a:xfrm>
              <a:off x="6590175" y="2662125"/>
              <a:ext cx="23925" cy="32700"/>
            </a:xfrm>
            <a:custGeom>
              <a:rect b="b" l="l" r="r" t="t"/>
              <a:pathLst>
                <a:path extrusionOk="0" h="1308" w="957">
                  <a:moveTo>
                    <a:pt x="800" y="820"/>
                  </a:moveTo>
                  <a:cubicBezTo>
                    <a:pt x="956" y="507"/>
                    <a:pt x="937" y="195"/>
                    <a:pt x="781" y="59"/>
                  </a:cubicBezTo>
                  <a:cubicBezTo>
                    <a:pt x="586" y="0"/>
                    <a:pt x="313" y="176"/>
                    <a:pt x="156" y="488"/>
                  </a:cubicBezTo>
                  <a:cubicBezTo>
                    <a:pt x="0" y="781"/>
                    <a:pt x="20" y="1112"/>
                    <a:pt x="156" y="1249"/>
                  </a:cubicBezTo>
                  <a:cubicBezTo>
                    <a:pt x="371" y="1307"/>
                    <a:pt x="644" y="1132"/>
                    <a:pt x="800" y="8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37"/>
            <p:cNvSpPr/>
            <p:nvPr/>
          </p:nvSpPr>
          <p:spPr>
            <a:xfrm>
              <a:off x="6585300" y="2538700"/>
              <a:ext cx="180025" cy="123450"/>
            </a:xfrm>
            <a:custGeom>
              <a:rect b="b" l="l" r="r" t="t"/>
              <a:pathLst>
                <a:path extrusionOk="0" h="4938" w="7201">
                  <a:moveTo>
                    <a:pt x="7083" y="1"/>
                  </a:moveTo>
                  <a:lnTo>
                    <a:pt x="3376" y="1522"/>
                  </a:lnTo>
                  <a:lnTo>
                    <a:pt x="0" y="4098"/>
                  </a:lnTo>
                  <a:lnTo>
                    <a:pt x="0" y="4879"/>
                  </a:lnTo>
                  <a:lnTo>
                    <a:pt x="137" y="4937"/>
                  </a:lnTo>
                  <a:lnTo>
                    <a:pt x="137" y="4157"/>
                  </a:lnTo>
                  <a:lnTo>
                    <a:pt x="3629" y="2264"/>
                  </a:lnTo>
                  <a:lnTo>
                    <a:pt x="4176" y="2186"/>
                  </a:lnTo>
                  <a:lnTo>
                    <a:pt x="4488" y="1971"/>
                  </a:lnTo>
                  <a:lnTo>
                    <a:pt x="4332" y="1854"/>
                  </a:lnTo>
                  <a:lnTo>
                    <a:pt x="7200" y="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37"/>
            <p:cNvSpPr/>
            <p:nvPr/>
          </p:nvSpPr>
          <p:spPr>
            <a:xfrm>
              <a:off x="6588700" y="2540650"/>
              <a:ext cx="177100" cy="121500"/>
            </a:xfrm>
            <a:custGeom>
              <a:rect b="b" l="l" r="r" t="t"/>
              <a:pathLst>
                <a:path extrusionOk="0" h="4860" w="7084">
                  <a:moveTo>
                    <a:pt x="7064" y="1"/>
                  </a:moveTo>
                  <a:lnTo>
                    <a:pt x="4215" y="1776"/>
                  </a:lnTo>
                  <a:lnTo>
                    <a:pt x="4820" y="2244"/>
                  </a:lnTo>
                  <a:lnTo>
                    <a:pt x="7084" y="781"/>
                  </a:lnTo>
                  <a:lnTo>
                    <a:pt x="7084" y="1"/>
                  </a:lnTo>
                  <a:lnTo>
                    <a:pt x="7084" y="1"/>
                  </a:lnTo>
                  <a:close/>
                  <a:moveTo>
                    <a:pt x="3493" y="2166"/>
                  </a:moveTo>
                  <a:lnTo>
                    <a:pt x="1" y="4079"/>
                  </a:lnTo>
                  <a:lnTo>
                    <a:pt x="1" y="4859"/>
                  </a:lnTo>
                  <a:lnTo>
                    <a:pt x="3493" y="30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37"/>
            <p:cNvSpPr/>
            <p:nvPr/>
          </p:nvSpPr>
          <p:spPr>
            <a:xfrm>
              <a:off x="6665775" y="2380650"/>
              <a:ext cx="21000" cy="208800"/>
            </a:xfrm>
            <a:custGeom>
              <a:rect b="b" l="l" r="r" t="t"/>
              <a:pathLst>
                <a:path extrusionOk="0" h="8352" w="840">
                  <a:moveTo>
                    <a:pt x="410" y="1"/>
                  </a:moveTo>
                  <a:lnTo>
                    <a:pt x="410" y="1"/>
                  </a:lnTo>
                  <a:cubicBezTo>
                    <a:pt x="645" y="1"/>
                    <a:pt x="840" y="196"/>
                    <a:pt x="840" y="450"/>
                  </a:cubicBezTo>
                  <a:lnTo>
                    <a:pt x="840" y="7981"/>
                  </a:lnTo>
                  <a:cubicBezTo>
                    <a:pt x="840" y="8352"/>
                    <a:pt x="1" y="8352"/>
                    <a:pt x="1" y="7981"/>
                  </a:cubicBezTo>
                  <a:lnTo>
                    <a:pt x="1" y="450"/>
                  </a:lnTo>
                  <a:cubicBezTo>
                    <a:pt x="1" y="196"/>
                    <a:pt x="176" y="1"/>
                    <a:pt x="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37"/>
            <p:cNvSpPr/>
            <p:nvPr/>
          </p:nvSpPr>
          <p:spPr>
            <a:xfrm>
              <a:off x="6553100" y="2361150"/>
              <a:ext cx="246350" cy="144900"/>
            </a:xfrm>
            <a:custGeom>
              <a:rect b="b" l="l" r="r" t="t"/>
              <a:pathLst>
                <a:path extrusionOk="0" h="5796" w="9854">
                  <a:moveTo>
                    <a:pt x="9854" y="1678"/>
                  </a:moveTo>
                  <a:lnTo>
                    <a:pt x="9854" y="0"/>
                  </a:lnTo>
                  <a:lnTo>
                    <a:pt x="20" y="0"/>
                  </a:lnTo>
                  <a:lnTo>
                    <a:pt x="0" y="1717"/>
                  </a:lnTo>
                  <a:cubicBezTo>
                    <a:pt x="0" y="5795"/>
                    <a:pt x="9854" y="5756"/>
                    <a:pt x="9854" y="16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37"/>
            <p:cNvSpPr/>
            <p:nvPr/>
          </p:nvSpPr>
          <p:spPr>
            <a:xfrm>
              <a:off x="6553600" y="2285050"/>
              <a:ext cx="245850" cy="152700"/>
            </a:xfrm>
            <a:custGeom>
              <a:rect b="b" l="l" r="r" t="t"/>
              <a:pathLst>
                <a:path extrusionOk="0" h="6108" w="9834">
                  <a:moveTo>
                    <a:pt x="4917" y="6108"/>
                  </a:moveTo>
                  <a:cubicBezTo>
                    <a:pt x="7629" y="6108"/>
                    <a:pt x="9834" y="4722"/>
                    <a:pt x="9834" y="3044"/>
                  </a:cubicBezTo>
                  <a:cubicBezTo>
                    <a:pt x="9834" y="1366"/>
                    <a:pt x="7629" y="0"/>
                    <a:pt x="4917" y="0"/>
                  </a:cubicBezTo>
                  <a:cubicBezTo>
                    <a:pt x="2205" y="0"/>
                    <a:pt x="0" y="1366"/>
                    <a:pt x="0" y="3044"/>
                  </a:cubicBezTo>
                  <a:cubicBezTo>
                    <a:pt x="0" y="4722"/>
                    <a:pt x="2205" y="6108"/>
                    <a:pt x="4917" y="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37"/>
            <p:cNvSpPr/>
            <p:nvPr/>
          </p:nvSpPr>
          <p:spPr>
            <a:xfrm>
              <a:off x="6581875" y="2302600"/>
              <a:ext cx="188800" cy="117100"/>
            </a:xfrm>
            <a:custGeom>
              <a:rect b="b" l="l" r="r" t="t"/>
              <a:pathLst>
                <a:path extrusionOk="0" h="4684" w="7552">
                  <a:moveTo>
                    <a:pt x="3786" y="4684"/>
                  </a:moveTo>
                  <a:cubicBezTo>
                    <a:pt x="5854" y="4684"/>
                    <a:pt x="7552" y="3630"/>
                    <a:pt x="7552" y="2342"/>
                  </a:cubicBezTo>
                  <a:cubicBezTo>
                    <a:pt x="7552" y="1054"/>
                    <a:pt x="5854" y="1"/>
                    <a:pt x="3786" y="1"/>
                  </a:cubicBezTo>
                  <a:cubicBezTo>
                    <a:pt x="1698" y="1"/>
                    <a:pt x="1" y="1054"/>
                    <a:pt x="1" y="2342"/>
                  </a:cubicBezTo>
                  <a:cubicBezTo>
                    <a:pt x="1" y="3630"/>
                    <a:pt x="1698" y="4684"/>
                    <a:pt x="3786" y="4684"/>
                  </a:cubicBezTo>
                  <a:close/>
                </a:path>
              </a:pathLst>
            </a:custGeom>
            <a:solidFill>
              <a:srgbClr val="F7F7F7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37"/>
            <p:cNvSpPr/>
            <p:nvPr/>
          </p:nvSpPr>
          <p:spPr>
            <a:xfrm>
              <a:off x="6571150" y="2239675"/>
              <a:ext cx="249775" cy="198075"/>
            </a:xfrm>
            <a:custGeom>
              <a:rect b="b" l="l" r="r" t="t"/>
              <a:pathLst>
                <a:path extrusionOk="0" h="7923" w="9991">
                  <a:moveTo>
                    <a:pt x="9230" y="820"/>
                  </a:moveTo>
                  <a:cubicBezTo>
                    <a:pt x="8156" y="1"/>
                    <a:pt x="4469" y="1152"/>
                    <a:pt x="878" y="2186"/>
                  </a:cubicBezTo>
                  <a:cubicBezTo>
                    <a:pt x="430" y="3006"/>
                    <a:pt x="0" y="4411"/>
                    <a:pt x="1327" y="5523"/>
                  </a:cubicBezTo>
                  <a:cubicBezTo>
                    <a:pt x="4215" y="7923"/>
                    <a:pt x="6069" y="2635"/>
                    <a:pt x="8742" y="3006"/>
                  </a:cubicBezTo>
                  <a:cubicBezTo>
                    <a:pt x="9854" y="2752"/>
                    <a:pt x="9990" y="1386"/>
                    <a:pt x="9230" y="8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37"/>
            <p:cNvSpPr/>
            <p:nvPr/>
          </p:nvSpPr>
          <p:spPr>
            <a:xfrm>
              <a:off x="6596025" y="2284550"/>
              <a:ext cx="350250" cy="151250"/>
            </a:xfrm>
            <a:custGeom>
              <a:rect b="b" l="l" r="r" t="t"/>
              <a:pathLst>
                <a:path extrusionOk="0" h="6050" w="14010">
                  <a:moveTo>
                    <a:pt x="13288" y="3494"/>
                  </a:moveTo>
                  <a:cubicBezTo>
                    <a:pt x="10595" y="1757"/>
                    <a:pt x="7161" y="859"/>
                    <a:pt x="3630" y="528"/>
                  </a:cubicBezTo>
                  <a:cubicBezTo>
                    <a:pt x="3122" y="1328"/>
                    <a:pt x="2049" y="1"/>
                    <a:pt x="1093" y="606"/>
                  </a:cubicBezTo>
                  <a:cubicBezTo>
                    <a:pt x="1015" y="1308"/>
                    <a:pt x="1" y="3123"/>
                    <a:pt x="1971" y="4508"/>
                  </a:cubicBezTo>
                  <a:cubicBezTo>
                    <a:pt x="4176" y="6050"/>
                    <a:pt x="8430" y="4157"/>
                    <a:pt x="11805" y="5874"/>
                  </a:cubicBezTo>
                  <a:cubicBezTo>
                    <a:pt x="12469" y="5659"/>
                    <a:pt x="14010" y="3962"/>
                    <a:pt x="13288" y="34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37"/>
            <p:cNvSpPr/>
            <p:nvPr/>
          </p:nvSpPr>
          <p:spPr>
            <a:xfrm>
              <a:off x="6867725" y="2554300"/>
              <a:ext cx="120025" cy="78075"/>
            </a:xfrm>
            <a:custGeom>
              <a:rect b="b" l="l" r="r" t="t"/>
              <a:pathLst>
                <a:path extrusionOk="0" h="3123" w="4801">
                  <a:moveTo>
                    <a:pt x="4313" y="333"/>
                  </a:moveTo>
                  <a:cubicBezTo>
                    <a:pt x="4800" y="664"/>
                    <a:pt x="4508" y="1679"/>
                    <a:pt x="4001" y="1855"/>
                  </a:cubicBezTo>
                  <a:cubicBezTo>
                    <a:pt x="2849" y="2245"/>
                    <a:pt x="1991" y="2713"/>
                    <a:pt x="1249" y="2967"/>
                  </a:cubicBezTo>
                  <a:cubicBezTo>
                    <a:pt x="976" y="3045"/>
                    <a:pt x="332" y="3123"/>
                    <a:pt x="79" y="2635"/>
                  </a:cubicBezTo>
                  <a:cubicBezTo>
                    <a:pt x="1" y="2440"/>
                    <a:pt x="430" y="1737"/>
                    <a:pt x="430" y="1737"/>
                  </a:cubicBezTo>
                  <a:cubicBezTo>
                    <a:pt x="1757" y="1894"/>
                    <a:pt x="3727" y="1"/>
                    <a:pt x="4313" y="333"/>
                  </a:cubicBezTo>
                  <a:close/>
                </a:path>
              </a:pathLst>
            </a:custGeom>
            <a:solidFill>
              <a:srgbClr val="272727">
                <a:alpha val="62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37"/>
            <p:cNvSpPr/>
            <p:nvPr/>
          </p:nvSpPr>
          <p:spPr>
            <a:xfrm>
              <a:off x="6872125" y="2557250"/>
              <a:ext cx="108800" cy="63925"/>
            </a:xfrm>
            <a:custGeom>
              <a:rect b="b" l="l" r="r" t="t"/>
              <a:pathLst>
                <a:path extrusionOk="0" h="2557" w="4352">
                  <a:moveTo>
                    <a:pt x="2576" y="293"/>
                  </a:moveTo>
                  <a:cubicBezTo>
                    <a:pt x="3161" y="429"/>
                    <a:pt x="3668" y="39"/>
                    <a:pt x="3864" y="59"/>
                  </a:cubicBezTo>
                  <a:cubicBezTo>
                    <a:pt x="4020" y="78"/>
                    <a:pt x="4234" y="254"/>
                    <a:pt x="4293" y="488"/>
                  </a:cubicBezTo>
                  <a:cubicBezTo>
                    <a:pt x="4351" y="917"/>
                    <a:pt x="4137" y="1327"/>
                    <a:pt x="3766" y="1502"/>
                  </a:cubicBezTo>
                  <a:cubicBezTo>
                    <a:pt x="3376" y="1698"/>
                    <a:pt x="2927" y="1619"/>
                    <a:pt x="2264" y="1873"/>
                  </a:cubicBezTo>
                  <a:cubicBezTo>
                    <a:pt x="1893" y="2029"/>
                    <a:pt x="995" y="2556"/>
                    <a:pt x="664" y="2556"/>
                  </a:cubicBezTo>
                  <a:cubicBezTo>
                    <a:pt x="312" y="2556"/>
                    <a:pt x="39" y="2341"/>
                    <a:pt x="0" y="2088"/>
                  </a:cubicBezTo>
                  <a:cubicBezTo>
                    <a:pt x="20" y="566"/>
                    <a:pt x="1268" y="0"/>
                    <a:pt x="2576" y="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37"/>
            <p:cNvSpPr/>
            <p:nvPr/>
          </p:nvSpPr>
          <p:spPr>
            <a:xfrm>
              <a:off x="6858450" y="2351875"/>
              <a:ext cx="82475" cy="257100"/>
            </a:xfrm>
            <a:custGeom>
              <a:rect b="b" l="l" r="r" t="t"/>
              <a:pathLst>
                <a:path extrusionOk="0" h="10284" w="3299">
                  <a:moveTo>
                    <a:pt x="645" y="9600"/>
                  </a:moveTo>
                  <a:cubicBezTo>
                    <a:pt x="1250" y="10283"/>
                    <a:pt x="2440" y="9581"/>
                    <a:pt x="2752" y="8449"/>
                  </a:cubicBezTo>
                  <a:cubicBezTo>
                    <a:pt x="2654" y="6869"/>
                    <a:pt x="2791" y="3981"/>
                    <a:pt x="3084" y="1737"/>
                  </a:cubicBezTo>
                  <a:cubicBezTo>
                    <a:pt x="3298" y="274"/>
                    <a:pt x="703" y="1"/>
                    <a:pt x="255" y="1854"/>
                  </a:cubicBezTo>
                  <a:cubicBezTo>
                    <a:pt x="1" y="3571"/>
                    <a:pt x="606" y="8800"/>
                    <a:pt x="645" y="96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37"/>
            <p:cNvSpPr/>
            <p:nvPr/>
          </p:nvSpPr>
          <p:spPr>
            <a:xfrm>
              <a:off x="6633575" y="2056275"/>
              <a:ext cx="179050" cy="74650"/>
            </a:xfrm>
            <a:custGeom>
              <a:rect b="b" l="l" r="r" t="t"/>
              <a:pathLst>
                <a:path extrusionOk="0" h="2986" w="7162">
                  <a:moveTo>
                    <a:pt x="918" y="1932"/>
                  </a:moveTo>
                  <a:cubicBezTo>
                    <a:pt x="2167" y="2986"/>
                    <a:pt x="5250" y="1737"/>
                    <a:pt x="6830" y="1171"/>
                  </a:cubicBezTo>
                  <a:cubicBezTo>
                    <a:pt x="7162" y="1074"/>
                    <a:pt x="6674" y="371"/>
                    <a:pt x="6498" y="391"/>
                  </a:cubicBezTo>
                  <a:cubicBezTo>
                    <a:pt x="5250" y="449"/>
                    <a:pt x="2635" y="430"/>
                    <a:pt x="1601" y="157"/>
                  </a:cubicBezTo>
                  <a:cubicBezTo>
                    <a:pt x="977" y="0"/>
                    <a:pt x="1" y="1152"/>
                    <a:pt x="918" y="1932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37"/>
            <p:cNvSpPr/>
            <p:nvPr/>
          </p:nvSpPr>
          <p:spPr>
            <a:xfrm>
              <a:off x="6605775" y="2013825"/>
              <a:ext cx="134650" cy="166850"/>
            </a:xfrm>
            <a:custGeom>
              <a:rect b="b" l="l" r="r" t="t"/>
              <a:pathLst>
                <a:path extrusionOk="0" h="6674" w="5386">
                  <a:moveTo>
                    <a:pt x="3845" y="6518"/>
                  </a:moveTo>
                  <a:cubicBezTo>
                    <a:pt x="4352" y="6674"/>
                    <a:pt x="5386" y="5425"/>
                    <a:pt x="5093" y="4606"/>
                  </a:cubicBezTo>
                  <a:cubicBezTo>
                    <a:pt x="4410" y="3259"/>
                    <a:pt x="4625" y="2225"/>
                    <a:pt x="4215" y="1659"/>
                  </a:cubicBezTo>
                  <a:cubicBezTo>
                    <a:pt x="3142" y="98"/>
                    <a:pt x="2479" y="1"/>
                    <a:pt x="1484" y="372"/>
                  </a:cubicBezTo>
                  <a:cubicBezTo>
                    <a:pt x="820" y="625"/>
                    <a:pt x="1" y="1640"/>
                    <a:pt x="469" y="2596"/>
                  </a:cubicBezTo>
                  <a:cubicBezTo>
                    <a:pt x="1367" y="4469"/>
                    <a:pt x="3845" y="6518"/>
                    <a:pt x="3845" y="65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37"/>
            <p:cNvSpPr/>
            <p:nvPr/>
          </p:nvSpPr>
          <p:spPr>
            <a:xfrm>
              <a:off x="6715050" y="1918725"/>
              <a:ext cx="107825" cy="131725"/>
            </a:xfrm>
            <a:custGeom>
              <a:rect b="b" l="l" r="r" t="t"/>
              <a:pathLst>
                <a:path extrusionOk="0" h="5269" w="4313">
                  <a:moveTo>
                    <a:pt x="4273" y="1795"/>
                  </a:moveTo>
                  <a:cubicBezTo>
                    <a:pt x="4254" y="2088"/>
                    <a:pt x="4234" y="2381"/>
                    <a:pt x="4176" y="2673"/>
                  </a:cubicBezTo>
                  <a:cubicBezTo>
                    <a:pt x="4137" y="2888"/>
                    <a:pt x="4137" y="2946"/>
                    <a:pt x="3981" y="3083"/>
                  </a:cubicBezTo>
                  <a:cubicBezTo>
                    <a:pt x="3766" y="3278"/>
                    <a:pt x="3669" y="3298"/>
                    <a:pt x="3766" y="3590"/>
                  </a:cubicBezTo>
                  <a:cubicBezTo>
                    <a:pt x="3864" y="3863"/>
                    <a:pt x="3337" y="4410"/>
                    <a:pt x="3103" y="4663"/>
                  </a:cubicBezTo>
                  <a:cubicBezTo>
                    <a:pt x="2927" y="4859"/>
                    <a:pt x="2771" y="5132"/>
                    <a:pt x="2498" y="5171"/>
                  </a:cubicBezTo>
                  <a:cubicBezTo>
                    <a:pt x="1795" y="5268"/>
                    <a:pt x="1308" y="4800"/>
                    <a:pt x="859" y="4371"/>
                  </a:cubicBezTo>
                  <a:cubicBezTo>
                    <a:pt x="430" y="3941"/>
                    <a:pt x="0" y="2127"/>
                    <a:pt x="39" y="1620"/>
                  </a:cubicBezTo>
                  <a:cubicBezTo>
                    <a:pt x="332" y="683"/>
                    <a:pt x="917" y="0"/>
                    <a:pt x="2654" y="137"/>
                  </a:cubicBezTo>
                  <a:cubicBezTo>
                    <a:pt x="3415" y="195"/>
                    <a:pt x="4313" y="1054"/>
                    <a:pt x="4273" y="1795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37"/>
            <p:cNvSpPr/>
            <p:nvPr/>
          </p:nvSpPr>
          <p:spPr>
            <a:xfrm>
              <a:off x="6680900" y="1964575"/>
              <a:ext cx="107350" cy="117100"/>
            </a:xfrm>
            <a:custGeom>
              <a:rect b="b" l="l" r="r" t="t"/>
              <a:pathLst>
                <a:path extrusionOk="0" h="4684" w="4294">
                  <a:moveTo>
                    <a:pt x="3844" y="2146"/>
                  </a:moveTo>
                  <a:cubicBezTo>
                    <a:pt x="3844" y="2146"/>
                    <a:pt x="3240" y="3746"/>
                    <a:pt x="2264" y="4585"/>
                  </a:cubicBezTo>
                  <a:cubicBezTo>
                    <a:pt x="2147" y="4683"/>
                    <a:pt x="1" y="2888"/>
                    <a:pt x="254" y="2537"/>
                  </a:cubicBezTo>
                  <a:cubicBezTo>
                    <a:pt x="527" y="2303"/>
                    <a:pt x="1327" y="1678"/>
                    <a:pt x="1776" y="410"/>
                  </a:cubicBezTo>
                  <a:cubicBezTo>
                    <a:pt x="1913" y="0"/>
                    <a:pt x="4293" y="1015"/>
                    <a:pt x="3844" y="2146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37"/>
            <p:cNvSpPr/>
            <p:nvPr/>
          </p:nvSpPr>
          <p:spPr>
            <a:xfrm>
              <a:off x="6568225" y="2015300"/>
              <a:ext cx="229775" cy="329275"/>
            </a:xfrm>
            <a:custGeom>
              <a:rect b="b" l="l" r="r" t="t"/>
              <a:pathLst>
                <a:path extrusionOk="0" h="13171" w="9191">
                  <a:moveTo>
                    <a:pt x="8586" y="5776"/>
                  </a:moveTo>
                  <a:cubicBezTo>
                    <a:pt x="8254" y="7025"/>
                    <a:pt x="7903" y="7571"/>
                    <a:pt x="7610" y="8547"/>
                  </a:cubicBezTo>
                  <a:cubicBezTo>
                    <a:pt x="7415" y="9210"/>
                    <a:pt x="7493" y="11044"/>
                    <a:pt x="7083" y="11551"/>
                  </a:cubicBezTo>
                  <a:cubicBezTo>
                    <a:pt x="7337" y="13171"/>
                    <a:pt x="2439" y="12761"/>
                    <a:pt x="625" y="11473"/>
                  </a:cubicBezTo>
                  <a:cubicBezTo>
                    <a:pt x="0" y="10693"/>
                    <a:pt x="703" y="9288"/>
                    <a:pt x="800" y="7649"/>
                  </a:cubicBezTo>
                  <a:cubicBezTo>
                    <a:pt x="878" y="6205"/>
                    <a:pt x="1074" y="4527"/>
                    <a:pt x="1230" y="3337"/>
                  </a:cubicBezTo>
                  <a:cubicBezTo>
                    <a:pt x="1405" y="1932"/>
                    <a:pt x="2537" y="0"/>
                    <a:pt x="4488" y="313"/>
                  </a:cubicBezTo>
                  <a:cubicBezTo>
                    <a:pt x="5327" y="449"/>
                    <a:pt x="6420" y="722"/>
                    <a:pt x="8351" y="2654"/>
                  </a:cubicBezTo>
                  <a:cubicBezTo>
                    <a:pt x="9190" y="3493"/>
                    <a:pt x="8976" y="4254"/>
                    <a:pt x="8566" y="57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37"/>
            <p:cNvSpPr/>
            <p:nvPr/>
          </p:nvSpPr>
          <p:spPr>
            <a:xfrm>
              <a:off x="6708225" y="1908475"/>
              <a:ext cx="131225" cy="119525"/>
            </a:xfrm>
            <a:custGeom>
              <a:rect b="b" l="l" r="r" t="t"/>
              <a:pathLst>
                <a:path extrusionOk="0" h="4781" w="5249">
                  <a:moveTo>
                    <a:pt x="3649" y="3376"/>
                  </a:moveTo>
                  <a:cubicBezTo>
                    <a:pt x="3571" y="3473"/>
                    <a:pt x="3415" y="3473"/>
                    <a:pt x="3493" y="3922"/>
                  </a:cubicBezTo>
                  <a:cubicBezTo>
                    <a:pt x="2908" y="3512"/>
                    <a:pt x="3005" y="3688"/>
                    <a:pt x="2908" y="3512"/>
                  </a:cubicBezTo>
                  <a:cubicBezTo>
                    <a:pt x="2732" y="3220"/>
                    <a:pt x="2420" y="3805"/>
                    <a:pt x="1912" y="4176"/>
                  </a:cubicBezTo>
                  <a:cubicBezTo>
                    <a:pt x="1132" y="4781"/>
                    <a:pt x="176" y="3942"/>
                    <a:pt x="137" y="3844"/>
                  </a:cubicBezTo>
                  <a:cubicBezTo>
                    <a:pt x="156" y="2654"/>
                    <a:pt x="0" y="976"/>
                    <a:pt x="1112" y="449"/>
                  </a:cubicBezTo>
                  <a:cubicBezTo>
                    <a:pt x="2029" y="0"/>
                    <a:pt x="3473" y="176"/>
                    <a:pt x="4176" y="995"/>
                  </a:cubicBezTo>
                  <a:cubicBezTo>
                    <a:pt x="4488" y="1386"/>
                    <a:pt x="5249" y="2400"/>
                    <a:pt x="4312" y="2595"/>
                  </a:cubicBezTo>
                  <a:cubicBezTo>
                    <a:pt x="3961" y="2673"/>
                    <a:pt x="3922" y="3044"/>
                    <a:pt x="3649" y="33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37"/>
            <p:cNvSpPr/>
            <p:nvPr/>
          </p:nvSpPr>
          <p:spPr>
            <a:xfrm>
              <a:off x="6767250" y="1988950"/>
              <a:ext cx="21975" cy="35150"/>
            </a:xfrm>
            <a:custGeom>
              <a:rect b="b" l="l" r="r" t="t"/>
              <a:pathLst>
                <a:path extrusionOk="0" h="1406" w="879">
                  <a:moveTo>
                    <a:pt x="117" y="450"/>
                  </a:moveTo>
                  <a:cubicBezTo>
                    <a:pt x="0" y="781"/>
                    <a:pt x="20" y="1328"/>
                    <a:pt x="176" y="1367"/>
                  </a:cubicBezTo>
                  <a:cubicBezTo>
                    <a:pt x="566" y="1406"/>
                    <a:pt x="507" y="1093"/>
                    <a:pt x="605" y="762"/>
                  </a:cubicBezTo>
                  <a:cubicBezTo>
                    <a:pt x="722" y="430"/>
                    <a:pt x="878" y="274"/>
                    <a:pt x="761" y="176"/>
                  </a:cubicBezTo>
                  <a:cubicBezTo>
                    <a:pt x="527" y="1"/>
                    <a:pt x="215" y="118"/>
                    <a:pt x="98" y="450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37"/>
            <p:cNvSpPr/>
            <p:nvPr/>
          </p:nvSpPr>
          <p:spPr>
            <a:xfrm>
              <a:off x="6776025" y="1941150"/>
              <a:ext cx="82950" cy="53675"/>
            </a:xfrm>
            <a:custGeom>
              <a:rect b="b" l="l" r="r" t="t"/>
              <a:pathLst>
                <a:path extrusionOk="0" h="2147" w="3318">
                  <a:moveTo>
                    <a:pt x="1913" y="430"/>
                  </a:moveTo>
                  <a:cubicBezTo>
                    <a:pt x="1347" y="254"/>
                    <a:pt x="410" y="1"/>
                    <a:pt x="0" y="79"/>
                  </a:cubicBezTo>
                  <a:cubicBezTo>
                    <a:pt x="839" y="391"/>
                    <a:pt x="722" y="1035"/>
                    <a:pt x="1132" y="1347"/>
                  </a:cubicBezTo>
                  <a:cubicBezTo>
                    <a:pt x="1639" y="1757"/>
                    <a:pt x="3083" y="2147"/>
                    <a:pt x="3142" y="1835"/>
                  </a:cubicBezTo>
                  <a:cubicBezTo>
                    <a:pt x="3317" y="1113"/>
                    <a:pt x="2498" y="645"/>
                    <a:pt x="1913" y="4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37"/>
            <p:cNvSpPr/>
            <p:nvPr/>
          </p:nvSpPr>
          <p:spPr>
            <a:xfrm>
              <a:off x="6710175" y="1906025"/>
              <a:ext cx="122950" cy="81500"/>
            </a:xfrm>
            <a:custGeom>
              <a:rect b="b" l="l" r="r" t="t"/>
              <a:pathLst>
                <a:path extrusionOk="0" h="3260" w="4918">
                  <a:moveTo>
                    <a:pt x="59" y="2225"/>
                  </a:moveTo>
                  <a:cubicBezTo>
                    <a:pt x="742" y="3006"/>
                    <a:pt x="3083" y="3259"/>
                    <a:pt x="4605" y="2908"/>
                  </a:cubicBezTo>
                  <a:cubicBezTo>
                    <a:pt x="4917" y="859"/>
                    <a:pt x="3864" y="254"/>
                    <a:pt x="2498" y="137"/>
                  </a:cubicBezTo>
                  <a:cubicBezTo>
                    <a:pt x="995" y="1"/>
                    <a:pt x="0" y="879"/>
                    <a:pt x="59" y="22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37"/>
            <p:cNvSpPr/>
            <p:nvPr/>
          </p:nvSpPr>
          <p:spPr>
            <a:xfrm>
              <a:off x="6580900" y="2302125"/>
              <a:ext cx="166850" cy="78075"/>
            </a:xfrm>
            <a:custGeom>
              <a:rect b="b" l="l" r="r" t="t"/>
              <a:pathLst>
                <a:path extrusionOk="0" h="3123" w="6674">
                  <a:moveTo>
                    <a:pt x="20" y="527"/>
                  </a:moveTo>
                  <a:cubicBezTo>
                    <a:pt x="1054" y="1366"/>
                    <a:pt x="5523" y="3122"/>
                    <a:pt x="6674" y="722"/>
                  </a:cubicBezTo>
                  <a:cubicBezTo>
                    <a:pt x="6674" y="527"/>
                    <a:pt x="6576" y="274"/>
                    <a:pt x="6576" y="78"/>
                  </a:cubicBezTo>
                  <a:cubicBezTo>
                    <a:pt x="5113" y="1873"/>
                    <a:pt x="1620" y="859"/>
                    <a:pt x="118" y="0"/>
                  </a:cubicBezTo>
                  <a:cubicBezTo>
                    <a:pt x="79" y="176"/>
                    <a:pt x="40" y="352"/>
                    <a:pt x="1" y="5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37"/>
            <p:cNvSpPr/>
            <p:nvPr/>
          </p:nvSpPr>
          <p:spPr>
            <a:xfrm>
              <a:off x="7123325" y="2126025"/>
              <a:ext cx="62475" cy="41500"/>
            </a:xfrm>
            <a:custGeom>
              <a:rect b="b" l="l" r="r" t="t"/>
              <a:pathLst>
                <a:path extrusionOk="0" h="1660" w="2499">
                  <a:moveTo>
                    <a:pt x="40" y="1562"/>
                  </a:moveTo>
                  <a:lnTo>
                    <a:pt x="59" y="1601"/>
                  </a:lnTo>
                  <a:cubicBezTo>
                    <a:pt x="79" y="1640"/>
                    <a:pt x="157" y="1659"/>
                    <a:pt x="196" y="1640"/>
                  </a:cubicBezTo>
                  <a:lnTo>
                    <a:pt x="2264" y="488"/>
                  </a:lnTo>
                  <a:cubicBezTo>
                    <a:pt x="2498" y="371"/>
                    <a:pt x="2284" y="1"/>
                    <a:pt x="2069" y="137"/>
                  </a:cubicBezTo>
                  <a:lnTo>
                    <a:pt x="59" y="1405"/>
                  </a:lnTo>
                  <a:cubicBezTo>
                    <a:pt x="20" y="1444"/>
                    <a:pt x="1" y="1503"/>
                    <a:pt x="20" y="1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37"/>
            <p:cNvSpPr/>
            <p:nvPr/>
          </p:nvSpPr>
          <p:spPr>
            <a:xfrm>
              <a:off x="7050650" y="2162125"/>
              <a:ext cx="77100" cy="48325"/>
            </a:xfrm>
            <a:custGeom>
              <a:rect b="b" l="l" r="r" t="t"/>
              <a:pathLst>
                <a:path extrusionOk="0" h="1933" w="3084">
                  <a:moveTo>
                    <a:pt x="1" y="1796"/>
                  </a:moveTo>
                  <a:lnTo>
                    <a:pt x="79" y="1932"/>
                  </a:lnTo>
                  <a:lnTo>
                    <a:pt x="3025" y="176"/>
                  </a:lnTo>
                  <a:cubicBezTo>
                    <a:pt x="3083" y="137"/>
                    <a:pt x="3005" y="0"/>
                    <a:pt x="2947" y="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37"/>
            <p:cNvSpPr/>
            <p:nvPr/>
          </p:nvSpPr>
          <p:spPr>
            <a:xfrm>
              <a:off x="7050650" y="2202125"/>
              <a:ext cx="11250" cy="8325"/>
            </a:xfrm>
            <a:custGeom>
              <a:rect b="b" l="l" r="r" t="t"/>
              <a:pathLst>
                <a:path extrusionOk="0" h="333" w="450">
                  <a:moveTo>
                    <a:pt x="1" y="196"/>
                  </a:moveTo>
                  <a:lnTo>
                    <a:pt x="79" y="332"/>
                  </a:lnTo>
                  <a:lnTo>
                    <a:pt x="410" y="98"/>
                  </a:lnTo>
                  <a:cubicBezTo>
                    <a:pt x="449" y="78"/>
                    <a:pt x="391" y="0"/>
                    <a:pt x="352" y="20"/>
                  </a:cubicBezTo>
                  <a:lnTo>
                    <a:pt x="1" y="1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37"/>
            <p:cNvSpPr/>
            <p:nvPr/>
          </p:nvSpPr>
          <p:spPr>
            <a:xfrm>
              <a:off x="7114550" y="2160175"/>
              <a:ext cx="43925" cy="29775"/>
            </a:xfrm>
            <a:custGeom>
              <a:rect b="b" l="l" r="r" t="t"/>
              <a:pathLst>
                <a:path extrusionOk="0" h="1191" w="1757">
                  <a:moveTo>
                    <a:pt x="20" y="1113"/>
                  </a:moveTo>
                  <a:lnTo>
                    <a:pt x="20" y="1132"/>
                  </a:lnTo>
                  <a:cubicBezTo>
                    <a:pt x="59" y="1171"/>
                    <a:pt x="98" y="1191"/>
                    <a:pt x="137" y="1171"/>
                  </a:cubicBezTo>
                  <a:lnTo>
                    <a:pt x="1601" y="352"/>
                  </a:lnTo>
                  <a:cubicBezTo>
                    <a:pt x="1757" y="254"/>
                    <a:pt x="1601" y="0"/>
                    <a:pt x="1444" y="98"/>
                  </a:cubicBezTo>
                  <a:lnTo>
                    <a:pt x="40" y="996"/>
                  </a:lnTo>
                  <a:cubicBezTo>
                    <a:pt x="1" y="1035"/>
                    <a:pt x="1" y="1074"/>
                    <a:pt x="20" y="1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37"/>
            <p:cNvSpPr/>
            <p:nvPr/>
          </p:nvSpPr>
          <p:spPr>
            <a:xfrm>
              <a:off x="7063325" y="2186025"/>
              <a:ext cx="54175" cy="34175"/>
            </a:xfrm>
            <a:custGeom>
              <a:rect b="b" l="l" r="r" t="t"/>
              <a:pathLst>
                <a:path extrusionOk="0" h="1367" w="2167">
                  <a:moveTo>
                    <a:pt x="1" y="1269"/>
                  </a:moveTo>
                  <a:lnTo>
                    <a:pt x="59" y="1366"/>
                  </a:lnTo>
                  <a:lnTo>
                    <a:pt x="2128" y="118"/>
                  </a:lnTo>
                  <a:cubicBezTo>
                    <a:pt x="2167" y="79"/>
                    <a:pt x="2128" y="1"/>
                    <a:pt x="2069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37"/>
            <p:cNvSpPr/>
            <p:nvPr/>
          </p:nvSpPr>
          <p:spPr>
            <a:xfrm>
              <a:off x="7063325" y="2214325"/>
              <a:ext cx="7825" cy="5875"/>
            </a:xfrm>
            <a:custGeom>
              <a:rect b="b" l="l" r="r" t="t"/>
              <a:pathLst>
                <a:path extrusionOk="0" h="235" w="313">
                  <a:moveTo>
                    <a:pt x="1" y="137"/>
                  </a:moveTo>
                  <a:lnTo>
                    <a:pt x="59" y="234"/>
                  </a:lnTo>
                  <a:lnTo>
                    <a:pt x="294" y="78"/>
                  </a:lnTo>
                  <a:cubicBezTo>
                    <a:pt x="313" y="59"/>
                    <a:pt x="274" y="0"/>
                    <a:pt x="254" y="0"/>
                  </a:cubicBezTo>
                  <a:lnTo>
                    <a:pt x="1" y="1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37"/>
            <p:cNvSpPr/>
            <p:nvPr/>
          </p:nvSpPr>
          <p:spPr>
            <a:xfrm>
              <a:off x="6980900" y="2216275"/>
              <a:ext cx="27325" cy="41475"/>
            </a:xfrm>
            <a:custGeom>
              <a:rect b="b" l="l" r="r" t="t"/>
              <a:pathLst>
                <a:path extrusionOk="0" h="1659" w="1093">
                  <a:moveTo>
                    <a:pt x="59" y="1405"/>
                  </a:moveTo>
                  <a:cubicBezTo>
                    <a:pt x="0" y="1288"/>
                    <a:pt x="59" y="1054"/>
                    <a:pt x="176" y="859"/>
                  </a:cubicBezTo>
                  <a:cubicBezTo>
                    <a:pt x="293" y="644"/>
                    <a:pt x="469" y="449"/>
                    <a:pt x="527" y="371"/>
                  </a:cubicBezTo>
                  <a:cubicBezTo>
                    <a:pt x="664" y="156"/>
                    <a:pt x="703" y="215"/>
                    <a:pt x="839" y="0"/>
                  </a:cubicBezTo>
                  <a:cubicBezTo>
                    <a:pt x="956" y="78"/>
                    <a:pt x="1093" y="234"/>
                    <a:pt x="800" y="566"/>
                  </a:cubicBezTo>
                  <a:cubicBezTo>
                    <a:pt x="781" y="664"/>
                    <a:pt x="820" y="722"/>
                    <a:pt x="586" y="937"/>
                  </a:cubicBezTo>
                  <a:cubicBezTo>
                    <a:pt x="781" y="1561"/>
                    <a:pt x="137" y="1659"/>
                    <a:pt x="59" y="1405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37"/>
            <p:cNvSpPr/>
            <p:nvPr/>
          </p:nvSpPr>
          <p:spPr>
            <a:xfrm>
              <a:off x="6969200" y="2221625"/>
              <a:ext cx="58550" cy="53200"/>
            </a:xfrm>
            <a:custGeom>
              <a:rect b="b" l="l" r="r" t="t"/>
              <a:pathLst>
                <a:path extrusionOk="0" h="2128" w="2342">
                  <a:moveTo>
                    <a:pt x="566" y="1659"/>
                  </a:moveTo>
                  <a:cubicBezTo>
                    <a:pt x="1015" y="1308"/>
                    <a:pt x="0" y="1328"/>
                    <a:pt x="449" y="996"/>
                  </a:cubicBezTo>
                  <a:cubicBezTo>
                    <a:pt x="839" y="586"/>
                    <a:pt x="1620" y="98"/>
                    <a:pt x="1873" y="79"/>
                  </a:cubicBezTo>
                  <a:cubicBezTo>
                    <a:pt x="2049" y="1"/>
                    <a:pt x="2341" y="1074"/>
                    <a:pt x="2263" y="1250"/>
                  </a:cubicBezTo>
                  <a:cubicBezTo>
                    <a:pt x="2049" y="1523"/>
                    <a:pt x="1268" y="1991"/>
                    <a:pt x="1073" y="2030"/>
                  </a:cubicBezTo>
                  <a:cubicBezTo>
                    <a:pt x="976" y="2069"/>
                    <a:pt x="546" y="2128"/>
                    <a:pt x="566" y="1659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7020400" y="2242600"/>
              <a:ext cx="26850" cy="12225"/>
            </a:xfrm>
            <a:custGeom>
              <a:rect b="b" l="l" r="r" t="t"/>
              <a:pathLst>
                <a:path extrusionOk="0" h="489" w="1074">
                  <a:moveTo>
                    <a:pt x="196" y="157"/>
                  </a:moveTo>
                  <a:lnTo>
                    <a:pt x="879" y="20"/>
                  </a:lnTo>
                  <a:cubicBezTo>
                    <a:pt x="1054" y="1"/>
                    <a:pt x="1074" y="196"/>
                    <a:pt x="898" y="255"/>
                  </a:cubicBezTo>
                  <a:lnTo>
                    <a:pt x="235" y="450"/>
                  </a:lnTo>
                  <a:cubicBezTo>
                    <a:pt x="79" y="489"/>
                    <a:pt x="1" y="177"/>
                    <a:pt x="196" y="157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7019425" y="2232850"/>
              <a:ext cx="30275" cy="14675"/>
            </a:xfrm>
            <a:custGeom>
              <a:rect b="b" l="l" r="r" t="t"/>
              <a:pathLst>
                <a:path extrusionOk="0" h="587" w="1211">
                  <a:moveTo>
                    <a:pt x="40" y="449"/>
                  </a:moveTo>
                  <a:lnTo>
                    <a:pt x="40" y="449"/>
                  </a:lnTo>
                  <a:cubicBezTo>
                    <a:pt x="1" y="371"/>
                    <a:pt x="59" y="274"/>
                    <a:pt x="137" y="254"/>
                  </a:cubicBezTo>
                  <a:lnTo>
                    <a:pt x="937" y="40"/>
                  </a:lnTo>
                  <a:cubicBezTo>
                    <a:pt x="1152" y="1"/>
                    <a:pt x="1210" y="235"/>
                    <a:pt x="996" y="293"/>
                  </a:cubicBezTo>
                  <a:lnTo>
                    <a:pt x="215" y="567"/>
                  </a:lnTo>
                  <a:cubicBezTo>
                    <a:pt x="137" y="586"/>
                    <a:pt x="59" y="527"/>
                    <a:pt x="40" y="449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7017000" y="2226525"/>
              <a:ext cx="33175" cy="13675"/>
            </a:xfrm>
            <a:custGeom>
              <a:rect b="b" l="l" r="r" t="t"/>
              <a:pathLst>
                <a:path extrusionOk="0" h="547" w="1327">
                  <a:moveTo>
                    <a:pt x="20" y="410"/>
                  </a:moveTo>
                  <a:lnTo>
                    <a:pt x="20" y="410"/>
                  </a:lnTo>
                  <a:cubicBezTo>
                    <a:pt x="0" y="332"/>
                    <a:pt x="59" y="234"/>
                    <a:pt x="156" y="215"/>
                  </a:cubicBezTo>
                  <a:lnTo>
                    <a:pt x="1034" y="39"/>
                  </a:lnTo>
                  <a:cubicBezTo>
                    <a:pt x="1268" y="0"/>
                    <a:pt x="1327" y="234"/>
                    <a:pt x="1112" y="293"/>
                  </a:cubicBezTo>
                  <a:lnTo>
                    <a:pt x="234" y="527"/>
                  </a:lnTo>
                  <a:cubicBezTo>
                    <a:pt x="137" y="546"/>
                    <a:pt x="39" y="507"/>
                    <a:pt x="20" y="410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7012125" y="2218225"/>
              <a:ext cx="32200" cy="14175"/>
            </a:xfrm>
            <a:custGeom>
              <a:rect b="b" l="l" r="r" t="t"/>
              <a:pathLst>
                <a:path extrusionOk="0" h="567" w="1288">
                  <a:moveTo>
                    <a:pt x="215" y="195"/>
                  </a:moveTo>
                  <a:lnTo>
                    <a:pt x="1015" y="39"/>
                  </a:lnTo>
                  <a:cubicBezTo>
                    <a:pt x="1229" y="0"/>
                    <a:pt x="1288" y="234"/>
                    <a:pt x="1093" y="293"/>
                  </a:cubicBezTo>
                  <a:lnTo>
                    <a:pt x="293" y="508"/>
                  </a:lnTo>
                  <a:cubicBezTo>
                    <a:pt x="78" y="566"/>
                    <a:pt x="0" y="234"/>
                    <a:pt x="215" y="195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6819925" y="2201625"/>
              <a:ext cx="179525" cy="80525"/>
            </a:xfrm>
            <a:custGeom>
              <a:rect b="b" l="l" r="r" t="t"/>
              <a:pathLst>
                <a:path extrusionOk="0" h="3221" w="7181">
                  <a:moveTo>
                    <a:pt x="937" y="1933"/>
                  </a:moveTo>
                  <a:cubicBezTo>
                    <a:pt x="2186" y="2986"/>
                    <a:pt x="5249" y="3220"/>
                    <a:pt x="6869" y="2791"/>
                  </a:cubicBezTo>
                  <a:cubicBezTo>
                    <a:pt x="7181" y="2713"/>
                    <a:pt x="6869" y="1874"/>
                    <a:pt x="6420" y="1796"/>
                  </a:cubicBezTo>
                  <a:cubicBezTo>
                    <a:pt x="5152" y="1581"/>
                    <a:pt x="2654" y="430"/>
                    <a:pt x="1620" y="157"/>
                  </a:cubicBezTo>
                  <a:cubicBezTo>
                    <a:pt x="996" y="1"/>
                    <a:pt x="0" y="1152"/>
                    <a:pt x="937" y="1933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37"/>
            <p:cNvSpPr/>
            <p:nvPr/>
          </p:nvSpPr>
          <p:spPr>
            <a:xfrm>
              <a:off x="6807725" y="2184075"/>
              <a:ext cx="79550" cy="74650"/>
            </a:xfrm>
            <a:custGeom>
              <a:rect b="b" l="l" r="r" t="t"/>
              <a:pathLst>
                <a:path extrusionOk="0" h="2986" w="3182">
                  <a:moveTo>
                    <a:pt x="2771" y="937"/>
                  </a:moveTo>
                  <a:cubicBezTo>
                    <a:pt x="3181" y="1835"/>
                    <a:pt x="2225" y="2693"/>
                    <a:pt x="1464" y="2888"/>
                  </a:cubicBezTo>
                  <a:cubicBezTo>
                    <a:pt x="1152" y="2986"/>
                    <a:pt x="235" y="2518"/>
                    <a:pt x="176" y="1971"/>
                  </a:cubicBezTo>
                  <a:cubicBezTo>
                    <a:pt x="1" y="683"/>
                    <a:pt x="898" y="1"/>
                    <a:pt x="1835" y="20"/>
                  </a:cubicBezTo>
                  <a:cubicBezTo>
                    <a:pt x="2205" y="20"/>
                    <a:pt x="2596" y="547"/>
                    <a:pt x="2791" y="9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37"/>
            <p:cNvSpPr/>
            <p:nvPr/>
          </p:nvSpPr>
          <p:spPr>
            <a:xfrm>
              <a:off x="6728225" y="2081150"/>
              <a:ext cx="134150" cy="162950"/>
            </a:xfrm>
            <a:custGeom>
              <a:rect b="b" l="l" r="r" t="t"/>
              <a:pathLst>
                <a:path extrusionOk="0" h="6518" w="5366">
                  <a:moveTo>
                    <a:pt x="3825" y="6342"/>
                  </a:moveTo>
                  <a:cubicBezTo>
                    <a:pt x="4351" y="6517"/>
                    <a:pt x="5366" y="5269"/>
                    <a:pt x="5093" y="4430"/>
                  </a:cubicBezTo>
                  <a:cubicBezTo>
                    <a:pt x="4390" y="3103"/>
                    <a:pt x="4137" y="2713"/>
                    <a:pt x="3707" y="2147"/>
                  </a:cubicBezTo>
                  <a:cubicBezTo>
                    <a:pt x="2634" y="586"/>
                    <a:pt x="2400" y="1"/>
                    <a:pt x="1483" y="215"/>
                  </a:cubicBezTo>
                  <a:cubicBezTo>
                    <a:pt x="781" y="371"/>
                    <a:pt x="0" y="1464"/>
                    <a:pt x="469" y="2439"/>
                  </a:cubicBezTo>
                  <a:cubicBezTo>
                    <a:pt x="1366" y="4313"/>
                    <a:pt x="3825" y="6342"/>
                    <a:pt x="3825" y="63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6" name="Google Shape;316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Pipeline</a:t>
            </a:r>
            <a:endParaRPr/>
          </a:p>
        </p:txBody>
      </p:sp>
      <p:sp>
        <p:nvSpPr>
          <p:cNvPr id="3172" name="Google Shape;3172;p38"/>
          <p:cNvSpPr txBox="1"/>
          <p:nvPr>
            <p:ph idx="1" type="subTitle"/>
          </p:nvPr>
        </p:nvSpPr>
        <p:spPr>
          <a:xfrm>
            <a:off x="723900" y="163395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</a:t>
            </a:r>
            <a:r>
              <a:rPr lang="en" sz="1600"/>
              <a:t>reparing image datasets using </a:t>
            </a:r>
            <a:r>
              <a:rPr lang="en" sz="1600"/>
              <a:t>TensorFlow</a:t>
            </a:r>
            <a:r>
              <a:rPr lang="en" sz="1600"/>
              <a:t> data pipeline tools.</a:t>
            </a:r>
            <a:endParaRPr sz="1600"/>
          </a:p>
        </p:txBody>
      </p:sp>
      <p:sp>
        <p:nvSpPr>
          <p:cNvPr id="3173" name="Google Shape;3173;p38"/>
          <p:cNvSpPr txBox="1"/>
          <p:nvPr>
            <p:ph idx="2" type="subTitle"/>
          </p:nvPr>
        </p:nvSpPr>
        <p:spPr>
          <a:xfrm>
            <a:off x="3482600" y="1633950"/>
            <a:ext cx="22062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Used an exponential LR schedule function for fine-tuning the CNN.</a:t>
            </a:r>
            <a:endParaRPr sz="1600"/>
          </a:p>
        </p:txBody>
      </p:sp>
      <p:sp>
        <p:nvSpPr>
          <p:cNvPr id="3174" name="Google Shape;3174;p38"/>
          <p:cNvSpPr txBox="1"/>
          <p:nvPr>
            <p:ph idx="3" type="subTitle"/>
          </p:nvPr>
        </p:nvSpPr>
        <p:spPr>
          <a:xfrm>
            <a:off x="601800" y="3422600"/>
            <a:ext cx="2238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ADAM optimizer and CCE loss. 15 epochs.</a:t>
            </a:r>
            <a:endParaRPr sz="1600"/>
          </a:p>
        </p:txBody>
      </p:sp>
      <p:sp>
        <p:nvSpPr>
          <p:cNvPr id="3175" name="Google Shape;3175;p38"/>
          <p:cNvSpPr txBox="1"/>
          <p:nvPr>
            <p:ph idx="4" type="subTitle"/>
          </p:nvPr>
        </p:nvSpPr>
        <p:spPr>
          <a:xfrm>
            <a:off x="3579000" y="342260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ReLU and softmax are used on hidden and output layers.</a:t>
            </a:r>
            <a:endParaRPr sz="1600"/>
          </a:p>
        </p:txBody>
      </p:sp>
      <p:sp>
        <p:nvSpPr>
          <p:cNvPr id="3176" name="Google Shape;3176;p38"/>
          <p:cNvSpPr txBox="1"/>
          <p:nvPr>
            <p:ph idx="7" type="subTitle"/>
          </p:nvPr>
        </p:nvSpPr>
        <p:spPr>
          <a:xfrm>
            <a:off x="731700" y="1060275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Loaders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77" name="Google Shape;3177;p38"/>
          <p:cNvSpPr txBox="1"/>
          <p:nvPr>
            <p:ph idx="8" type="subTitle"/>
          </p:nvPr>
        </p:nvSpPr>
        <p:spPr>
          <a:xfrm>
            <a:off x="3582900" y="1060284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Learning Rate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78" name="Google Shape;3178;p38"/>
          <p:cNvSpPr txBox="1"/>
          <p:nvPr>
            <p:ph idx="9" type="subTitle"/>
          </p:nvPr>
        </p:nvSpPr>
        <p:spPr>
          <a:xfrm>
            <a:off x="6319850" y="1279570"/>
            <a:ext cx="2136300" cy="4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Transfer Learning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79" name="Google Shape;3179;p38"/>
          <p:cNvSpPr txBox="1"/>
          <p:nvPr>
            <p:ph idx="5" type="subTitle"/>
          </p:nvPr>
        </p:nvSpPr>
        <p:spPr>
          <a:xfrm>
            <a:off x="6434100" y="1667563"/>
            <a:ext cx="2049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Xception model is used as the feature extractor.</a:t>
            </a:r>
            <a:endParaRPr sz="1600"/>
          </a:p>
        </p:txBody>
      </p:sp>
      <p:sp>
        <p:nvSpPr>
          <p:cNvPr id="3180" name="Google Shape;3180;p38"/>
          <p:cNvSpPr txBox="1"/>
          <p:nvPr>
            <p:ph idx="6" type="subTitle"/>
          </p:nvPr>
        </p:nvSpPr>
        <p:spPr>
          <a:xfrm>
            <a:off x="6304200" y="3422600"/>
            <a:ext cx="2049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</a:t>
            </a:r>
            <a:r>
              <a:rPr lang="en" sz="1600"/>
              <a:t>dditional layers: </a:t>
            </a:r>
            <a:r>
              <a:rPr lang="en" sz="1600"/>
              <a:t>pooling, dropout, batch normalization, and dense layers.</a:t>
            </a:r>
            <a:endParaRPr sz="1600"/>
          </a:p>
        </p:txBody>
      </p:sp>
      <p:sp>
        <p:nvSpPr>
          <p:cNvPr id="3181" name="Google Shape;3181;p38"/>
          <p:cNvSpPr txBox="1"/>
          <p:nvPr>
            <p:ph idx="13" type="subTitle"/>
          </p:nvPr>
        </p:nvSpPr>
        <p:spPr>
          <a:xfrm>
            <a:off x="601800" y="2845800"/>
            <a:ext cx="22380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Hyperparameters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82" name="Google Shape;3182;p38"/>
          <p:cNvSpPr txBox="1"/>
          <p:nvPr>
            <p:ph idx="14" type="subTitle"/>
          </p:nvPr>
        </p:nvSpPr>
        <p:spPr>
          <a:xfrm>
            <a:off x="3341725" y="2845800"/>
            <a:ext cx="2554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Activation Function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83" name="Google Shape;3183;p38"/>
          <p:cNvSpPr txBox="1"/>
          <p:nvPr>
            <p:ph idx="15" type="subTitle"/>
          </p:nvPr>
        </p:nvSpPr>
        <p:spPr>
          <a:xfrm>
            <a:off x="6304200" y="3065095"/>
            <a:ext cx="1978200" cy="4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Model</a:t>
            </a:r>
            <a:r>
              <a:rPr lang="en">
                <a:solidFill>
                  <a:schemeClr val="dk2"/>
                </a:solidFill>
              </a:rPr>
              <a:t> Head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84" name="Google Shape;318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8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Google Shape;3189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Accuracy</a:t>
            </a:r>
            <a:endParaRPr/>
          </a:p>
        </p:txBody>
      </p:sp>
      <p:pic>
        <p:nvPicPr>
          <p:cNvPr id="3190" name="Google Shape;31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825" y="1206300"/>
            <a:ext cx="737235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1" name="Google Shape;319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5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p40"/>
          <p:cNvSpPr txBox="1"/>
          <p:nvPr>
            <p:ph type="title"/>
          </p:nvPr>
        </p:nvSpPr>
        <p:spPr>
          <a:xfrm>
            <a:off x="262800" y="140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</a:t>
            </a:r>
            <a:endParaRPr/>
          </a:p>
        </p:txBody>
      </p:sp>
      <p:pic>
        <p:nvPicPr>
          <p:cNvPr id="3197" name="Google Shape;31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875" y="865700"/>
            <a:ext cx="3790225" cy="34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8" name="Google Shape;3198;p40"/>
          <p:cNvSpPr txBox="1"/>
          <p:nvPr/>
        </p:nvSpPr>
        <p:spPr>
          <a:xfrm>
            <a:off x="199775" y="814975"/>
            <a:ext cx="1772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Accuracy = 0.94</a:t>
            </a:r>
            <a:endParaRPr sz="15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F1-score - 0.94</a:t>
            </a:r>
            <a:endParaRPr sz="15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Precision = 0.94</a:t>
            </a:r>
            <a:endParaRPr sz="15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Recall = 0.94</a:t>
            </a:r>
            <a:endParaRPr sz="15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199" name="Google Shape;3199;p40"/>
          <p:cNvSpPr txBox="1"/>
          <p:nvPr/>
        </p:nvSpPr>
        <p:spPr>
          <a:xfrm>
            <a:off x="222175" y="1908475"/>
            <a:ext cx="51321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Classification Report:</a:t>
            </a:r>
            <a:endParaRPr b="1" sz="11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precision    recall  f1-score   support</a:t>
            </a:r>
            <a:endParaRPr b="1" sz="11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0       1.00      1.00      1.00        25</a:t>
            </a:r>
            <a:endParaRPr b="1" sz="11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1       0.89      0.96      0.92        25</a:t>
            </a:r>
            <a:endParaRPr b="1" sz="11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2       0.85      0.92      0.88        25</a:t>
            </a:r>
            <a:endParaRPr b="1" sz="11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3       0.95      0.80      0.87        25</a:t>
            </a:r>
            <a:endParaRPr b="1" sz="11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4       1.00      1.00      1.00        25</a:t>
            </a:r>
            <a:endParaRPr b="1" sz="11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accuracy                           0.94       125</a:t>
            </a:r>
            <a:endParaRPr b="1" sz="11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macro avg       0.94      0.94      0.94       125</a:t>
            </a:r>
            <a:endParaRPr b="1" sz="11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weighted avg       0.94      0.94      0.94       125</a:t>
            </a:r>
            <a:endParaRPr b="1" sz="11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200" name="Google Shape;320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41"/>
          <p:cNvSpPr txBox="1"/>
          <p:nvPr>
            <p:ph type="title"/>
          </p:nvPr>
        </p:nvSpPr>
        <p:spPr>
          <a:xfrm>
            <a:off x="4020227" y="2495775"/>
            <a:ext cx="4188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Application</a:t>
            </a:r>
            <a:endParaRPr/>
          </a:p>
        </p:txBody>
      </p:sp>
      <p:sp>
        <p:nvSpPr>
          <p:cNvPr id="3206" name="Google Shape;3206;p41"/>
          <p:cNvSpPr txBox="1"/>
          <p:nvPr>
            <p:ph idx="2" type="title"/>
          </p:nvPr>
        </p:nvSpPr>
        <p:spPr>
          <a:xfrm>
            <a:off x="6104852" y="1169575"/>
            <a:ext cx="2103900" cy="12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3207" name="Google Shape;3207;p41"/>
          <p:cNvGrpSpPr/>
          <p:nvPr/>
        </p:nvGrpSpPr>
        <p:grpSpPr>
          <a:xfrm>
            <a:off x="7729160" y="630320"/>
            <a:ext cx="349729" cy="335739"/>
            <a:chOff x="363475" y="3572825"/>
            <a:chExt cx="511225" cy="490775"/>
          </a:xfrm>
        </p:grpSpPr>
        <p:sp>
          <p:nvSpPr>
            <p:cNvPr id="3208" name="Google Shape;3208;p41"/>
            <p:cNvSpPr/>
            <p:nvPr/>
          </p:nvSpPr>
          <p:spPr>
            <a:xfrm>
              <a:off x="481025" y="3572825"/>
              <a:ext cx="349775" cy="200500"/>
            </a:xfrm>
            <a:custGeom>
              <a:rect b="b" l="l" r="r" t="t"/>
              <a:pathLst>
                <a:path extrusionOk="0" h="8020" w="13991">
                  <a:moveTo>
                    <a:pt x="4586" y="683"/>
                  </a:moveTo>
                  <a:lnTo>
                    <a:pt x="5425" y="2361"/>
                  </a:lnTo>
                  <a:lnTo>
                    <a:pt x="4001" y="4937"/>
                  </a:lnTo>
                  <a:lnTo>
                    <a:pt x="859" y="2947"/>
                  </a:lnTo>
                  <a:lnTo>
                    <a:pt x="1737" y="1522"/>
                  </a:lnTo>
                  <a:cubicBezTo>
                    <a:pt x="2050" y="996"/>
                    <a:pt x="2615" y="683"/>
                    <a:pt x="3220" y="683"/>
                  </a:cubicBezTo>
                  <a:close/>
                  <a:moveTo>
                    <a:pt x="8859" y="664"/>
                  </a:moveTo>
                  <a:cubicBezTo>
                    <a:pt x="9445" y="664"/>
                    <a:pt x="9991" y="996"/>
                    <a:pt x="10264" y="1522"/>
                  </a:cubicBezTo>
                  <a:lnTo>
                    <a:pt x="11552" y="3766"/>
                  </a:lnTo>
                  <a:cubicBezTo>
                    <a:pt x="11620" y="3861"/>
                    <a:pt x="11734" y="3918"/>
                    <a:pt x="11850" y="3918"/>
                  </a:cubicBezTo>
                  <a:cubicBezTo>
                    <a:pt x="11902" y="3918"/>
                    <a:pt x="11953" y="3907"/>
                    <a:pt x="12001" y="3883"/>
                  </a:cubicBezTo>
                  <a:lnTo>
                    <a:pt x="12859" y="3454"/>
                  </a:lnTo>
                  <a:lnTo>
                    <a:pt x="10986" y="7317"/>
                  </a:lnTo>
                  <a:lnTo>
                    <a:pt x="7181" y="6888"/>
                  </a:lnTo>
                  <a:lnTo>
                    <a:pt x="8020" y="6381"/>
                  </a:lnTo>
                  <a:cubicBezTo>
                    <a:pt x="8176" y="6283"/>
                    <a:pt x="8235" y="6088"/>
                    <a:pt x="8137" y="5932"/>
                  </a:cubicBezTo>
                  <a:lnTo>
                    <a:pt x="5367" y="664"/>
                  </a:lnTo>
                  <a:close/>
                  <a:moveTo>
                    <a:pt x="3220" y="1"/>
                  </a:moveTo>
                  <a:cubicBezTo>
                    <a:pt x="2362" y="1"/>
                    <a:pt x="1581" y="430"/>
                    <a:pt x="1152" y="1152"/>
                  </a:cubicBezTo>
                  <a:lnTo>
                    <a:pt x="98" y="2869"/>
                  </a:lnTo>
                  <a:cubicBezTo>
                    <a:pt x="1" y="3025"/>
                    <a:pt x="59" y="3220"/>
                    <a:pt x="215" y="3318"/>
                  </a:cubicBezTo>
                  <a:lnTo>
                    <a:pt x="3942" y="5698"/>
                  </a:lnTo>
                  <a:cubicBezTo>
                    <a:pt x="3981" y="5737"/>
                    <a:pt x="4059" y="5756"/>
                    <a:pt x="4118" y="5756"/>
                  </a:cubicBezTo>
                  <a:cubicBezTo>
                    <a:pt x="4137" y="5756"/>
                    <a:pt x="4176" y="5756"/>
                    <a:pt x="4196" y="5737"/>
                  </a:cubicBezTo>
                  <a:cubicBezTo>
                    <a:pt x="4293" y="5717"/>
                    <a:pt x="4372" y="5659"/>
                    <a:pt x="4411" y="5581"/>
                  </a:cubicBezTo>
                  <a:lnTo>
                    <a:pt x="5835" y="3025"/>
                  </a:lnTo>
                  <a:lnTo>
                    <a:pt x="7396" y="5971"/>
                  </a:lnTo>
                  <a:lnTo>
                    <a:pt x="5971" y="6810"/>
                  </a:lnTo>
                  <a:cubicBezTo>
                    <a:pt x="5854" y="6888"/>
                    <a:pt x="5796" y="7044"/>
                    <a:pt x="5815" y="7181"/>
                  </a:cubicBezTo>
                  <a:cubicBezTo>
                    <a:pt x="5854" y="7317"/>
                    <a:pt x="5971" y="7435"/>
                    <a:pt x="6108" y="7454"/>
                  </a:cubicBezTo>
                  <a:lnTo>
                    <a:pt x="11142" y="8020"/>
                  </a:lnTo>
                  <a:lnTo>
                    <a:pt x="11181" y="8020"/>
                  </a:lnTo>
                  <a:cubicBezTo>
                    <a:pt x="11318" y="8020"/>
                    <a:pt x="11435" y="7942"/>
                    <a:pt x="11493" y="7825"/>
                  </a:cubicBezTo>
                  <a:lnTo>
                    <a:pt x="13913" y="2849"/>
                  </a:lnTo>
                  <a:cubicBezTo>
                    <a:pt x="13991" y="2693"/>
                    <a:pt x="13913" y="2479"/>
                    <a:pt x="13757" y="2400"/>
                  </a:cubicBezTo>
                  <a:lnTo>
                    <a:pt x="13737" y="2400"/>
                  </a:lnTo>
                  <a:cubicBezTo>
                    <a:pt x="13688" y="2381"/>
                    <a:pt x="13640" y="2371"/>
                    <a:pt x="13591" y="2371"/>
                  </a:cubicBezTo>
                  <a:cubicBezTo>
                    <a:pt x="13542" y="2371"/>
                    <a:pt x="13493" y="2381"/>
                    <a:pt x="13444" y="2400"/>
                  </a:cubicBezTo>
                  <a:lnTo>
                    <a:pt x="11981" y="3142"/>
                  </a:lnTo>
                  <a:lnTo>
                    <a:pt x="10849" y="1171"/>
                  </a:lnTo>
                  <a:cubicBezTo>
                    <a:pt x="10459" y="449"/>
                    <a:pt x="9679" y="1"/>
                    <a:pt x="8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41"/>
            <p:cNvSpPr/>
            <p:nvPr/>
          </p:nvSpPr>
          <p:spPr>
            <a:xfrm>
              <a:off x="574700" y="3750500"/>
              <a:ext cx="300000" cy="313100"/>
            </a:xfrm>
            <a:custGeom>
              <a:rect b="b" l="l" r="r" t="t"/>
              <a:pathLst>
                <a:path extrusionOk="0" h="12524" w="12000">
                  <a:moveTo>
                    <a:pt x="10049" y="815"/>
                  </a:moveTo>
                  <a:lnTo>
                    <a:pt x="10985" y="2688"/>
                  </a:lnTo>
                  <a:cubicBezTo>
                    <a:pt x="11278" y="3235"/>
                    <a:pt x="11278" y="3898"/>
                    <a:pt x="10946" y="4425"/>
                  </a:cubicBezTo>
                  <a:lnTo>
                    <a:pt x="10341" y="5420"/>
                  </a:lnTo>
                  <a:lnTo>
                    <a:pt x="8019" y="5420"/>
                  </a:lnTo>
                  <a:lnTo>
                    <a:pt x="6576" y="2825"/>
                  </a:lnTo>
                  <a:lnTo>
                    <a:pt x="10049" y="815"/>
                  </a:lnTo>
                  <a:close/>
                  <a:moveTo>
                    <a:pt x="3415" y="4932"/>
                  </a:moveTo>
                  <a:lnTo>
                    <a:pt x="3415" y="5752"/>
                  </a:lnTo>
                  <a:cubicBezTo>
                    <a:pt x="3415" y="5947"/>
                    <a:pt x="3571" y="6103"/>
                    <a:pt x="3746" y="6103"/>
                  </a:cubicBezTo>
                  <a:lnTo>
                    <a:pt x="9932" y="6103"/>
                  </a:lnTo>
                  <a:lnTo>
                    <a:pt x="7863" y="9654"/>
                  </a:lnTo>
                  <a:cubicBezTo>
                    <a:pt x="7598" y="10166"/>
                    <a:pt x="7074" y="10494"/>
                    <a:pt x="6508" y="10494"/>
                  </a:cubicBezTo>
                  <a:cubicBezTo>
                    <a:pt x="6491" y="10494"/>
                    <a:pt x="6475" y="10494"/>
                    <a:pt x="6459" y="10493"/>
                  </a:cubicBezTo>
                  <a:lnTo>
                    <a:pt x="3746" y="10493"/>
                  </a:lnTo>
                  <a:cubicBezTo>
                    <a:pt x="3571" y="10493"/>
                    <a:pt x="3415" y="10649"/>
                    <a:pt x="3415" y="10825"/>
                  </a:cubicBezTo>
                  <a:lnTo>
                    <a:pt x="3415" y="11196"/>
                  </a:lnTo>
                  <a:lnTo>
                    <a:pt x="800" y="7801"/>
                  </a:lnTo>
                  <a:lnTo>
                    <a:pt x="3415" y="4932"/>
                  </a:lnTo>
                  <a:close/>
                  <a:moveTo>
                    <a:pt x="10185" y="1"/>
                  </a:moveTo>
                  <a:cubicBezTo>
                    <a:pt x="10133" y="1"/>
                    <a:pt x="10080" y="12"/>
                    <a:pt x="10029" y="35"/>
                  </a:cubicBezTo>
                  <a:lnTo>
                    <a:pt x="10010" y="35"/>
                  </a:lnTo>
                  <a:lnTo>
                    <a:pt x="5951" y="2415"/>
                  </a:lnTo>
                  <a:cubicBezTo>
                    <a:pt x="5795" y="2513"/>
                    <a:pt x="5737" y="2708"/>
                    <a:pt x="5834" y="2864"/>
                  </a:cubicBezTo>
                  <a:lnTo>
                    <a:pt x="7239" y="5420"/>
                  </a:lnTo>
                  <a:lnTo>
                    <a:pt x="4098" y="5420"/>
                  </a:lnTo>
                  <a:lnTo>
                    <a:pt x="4098" y="4054"/>
                  </a:lnTo>
                  <a:cubicBezTo>
                    <a:pt x="4098" y="3879"/>
                    <a:pt x="3942" y="3723"/>
                    <a:pt x="3746" y="3723"/>
                  </a:cubicBezTo>
                  <a:cubicBezTo>
                    <a:pt x="3668" y="3723"/>
                    <a:pt x="3571" y="3762"/>
                    <a:pt x="3512" y="3840"/>
                  </a:cubicBezTo>
                  <a:lnTo>
                    <a:pt x="117" y="7566"/>
                  </a:lnTo>
                  <a:cubicBezTo>
                    <a:pt x="0" y="7683"/>
                    <a:pt x="0" y="7859"/>
                    <a:pt x="98" y="7996"/>
                  </a:cubicBezTo>
                  <a:lnTo>
                    <a:pt x="3493" y="12386"/>
                  </a:lnTo>
                  <a:cubicBezTo>
                    <a:pt x="3563" y="12479"/>
                    <a:pt x="3660" y="12523"/>
                    <a:pt x="3761" y="12523"/>
                  </a:cubicBezTo>
                  <a:cubicBezTo>
                    <a:pt x="3829" y="12523"/>
                    <a:pt x="3898" y="12503"/>
                    <a:pt x="3961" y="12464"/>
                  </a:cubicBezTo>
                  <a:cubicBezTo>
                    <a:pt x="4039" y="12386"/>
                    <a:pt x="4098" y="12288"/>
                    <a:pt x="4098" y="12191"/>
                  </a:cubicBezTo>
                  <a:lnTo>
                    <a:pt x="4098" y="11176"/>
                  </a:lnTo>
                  <a:lnTo>
                    <a:pt x="6459" y="11176"/>
                  </a:lnTo>
                  <a:cubicBezTo>
                    <a:pt x="6475" y="11176"/>
                    <a:pt x="6492" y="11177"/>
                    <a:pt x="6509" y="11177"/>
                  </a:cubicBezTo>
                  <a:cubicBezTo>
                    <a:pt x="7329" y="11177"/>
                    <a:pt x="8085" y="10712"/>
                    <a:pt x="8449" y="9986"/>
                  </a:cubicBezTo>
                  <a:lnTo>
                    <a:pt x="10829" y="5927"/>
                  </a:lnTo>
                  <a:lnTo>
                    <a:pt x="11532" y="4796"/>
                  </a:lnTo>
                  <a:cubicBezTo>
                    <a:pt x="11980" y="4054"/>
                    <a:pt x="12000" y="3137"/>
                    <a:pt x="11590" y="2376"/>
                  </a:cubicBezTo>
                  <a:lnTo>
                    <a:pt x="10497" y="191"/>
                  </a:lnTo>
                  <a:cubicBezTo>
                    <a:pt x="10428" y="67"/>
                    <a:pt x="10310" y="1"/>
                    <a:pt x="10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41"/>
            <p:cNvSpPr/>
            <p:nvPr/>
          </p:nvSpPr>
          <p:spPr>
            <a:xfrm>
              <a:off x="363475" y="3707950"/>
              <a:ext cx="203425" cy="321475"/>
            </a:xfrm>
            <a:custGeom>
              <a:rect b="b" l="l" r="r" t="t"/>
              <a:pathLst>
                <a:path extrusionOk="0" h="12859" w="8137">
                  <a:moveTo>
                    <a:pt x="5561" y="703"/>
                  </a:moveTo>
                  <a:lnTo>
                    <a:pt x="7142" y="4137"/>
                  </a:lnTo>
                  <a:lnTo>
                    <a:pt x="6264" y="3786"/>
                  </a:lnTo>
                  <a:cubicBezTo>
                    <a:pt x="6224" y="3771"/>
                    <a:pt x="6183" y="3763"/>
                    <a:pt x="6142" y="3763"/>
                  </a:cubicBezTo>
                  <a:cubicBezTo>
                    <a:pt x="6024" y="3763"/>
                    <a:pt x="5912" y="3825"/>
                    <a:pt x="5854" y="3942"/>
                  </a:cubicBezTo>
                  <a:lnTo>
                    <a:pt x="2908" y="9015"/>
                  </a:lnTo>
                  <a:lnTo>
                    <a:pt x="1327" y="6264"/>
                  </a:lnTo>
                  <a:cubicBezTo>
                    <a:pt x="1035" y="5737"/>
                    <a:pt x="1035" y="5093"/>
                    <a:pt x="1347" y="4566"/>
                  </a:cubicBezTo>
                  <a:lnTo>
                    <a:pt x="2596" y="2030"/>
                  </a:lnTo>
                  <a:cubicBezTo>
                    <a:pt x="2674" y="1873"/>
                    <a:pt x="2615" y="1678"/>
                    <a:pt x="2479" y="1600"/>
                  </a:cubicBezTo>
                  <a:lnTo>
                    <a:pt x="1444" y="956"/>
                  </a:lnTo>
                  <a:lnTo>
                    <a:pt x="5561" y="703"/>
                  </a:lnTo>
                  <a:close/>
                  <a:moveTo>
                    <a:pt x="6791" y="8137"/>
                  </a:moveTo>
                  <a:lnTo>
                    <a:pt x="6791" y="12195"/>
                  </a:lnTo>
                  <a:lnTo>
                    <a:pt x="5776" y="12195"/>
                  </a:lnTo>
                  <a:cubicBezTo>
                    <a:pt x="5152" y="12195"/>
                    <a:pt x="4566" y="11863"/>
                    <a:pt x="4235" y="11317"/>
                  </a:cubicBezTo>
                  <a:lnTo>
                    <a:pt x="3318" y="9698"/>
                  </a:lnTo>
                  <a:lnTo>
                    <a:pt x="4274" y="8137"/>
                  </a:lnTo>
                  <a:close/>
                  <a:moveTo>
                    <a:pt x="5757" y="0"/>
                  </a:moveTo>
                  <a:lnTo>
                    <a:pt x="332" y="351"/>
                  </a:lnTo>
                  <a:cubicBezTo>
                    <a:pt x="137" y="351"/>
                    <a:pt x="1" y="508"/>
                    <a:pt x="20" y="703"/>
                  </a:cubicBezTo>
                  <a:cubicBezTo>
                    <a:pt x="20" y="820"/>
                    <a:pt x="79" y="917"/>
                    <a:pt x="176" y="976"/>
                  </a:cubicBezTo>
                  <a:lnTo>
                    <a:pt x="1854" y="2010"/>
                  </a:lnTo>
                  <a:lnTo>
                    <a:pt x="722" y="4254"/>
                  </a:lnTo>
                  <a:cubicBezTo>
                    <a:pt x="332" y="4976"/>
                    <a:pt x="332" y="5873"/>
                    <a:pt x="742" y="6615"/>
                  </a:cubicBezTo>
                  <a:lnTo>
                    <a:pt x="2615" y="9854"/>
                  </a:lnTo>
                  <a:lnTo>
                    <a:pt x="3649" y="11649"/>
                  </a:lnTo>
                  <a:cubicBezTo>
                    <a:pt x="4098" y="12390"/>
                    <a:pt x="4898" y="12859"/>
                    <a:pt x="5776" y="12859"/>
                  </a:cubicBezTo>
                  <a:lnTo>
                    <a:pt x="7122" y="12859"/>
                  </a:lnTo>
                  <a:cubicBezTo>
                    <a:pt x="7317" y="12859"/>
                    <a:pt x="7454" y="12722"/>
                    <a:pt x="7454" y="12527"/>
                  </a:cubicBezTo>
                  <a:lnTo>
                    <a:pt x="7454" y="7785"/>
                  </a:lnTo>
                  <a:cubicBezTo>
                    <a:pt x="7454" y="7610"/>
                    <a:pt x="7317" y="7454"/>
                    <a:pt x="7122" y="7454"/>
                  </a:cubicBezTo>
                  <a:lnTo>
                    <a:pt x="4586" y="7454"/>
                  </a:lnTo>
                  <a:lnTo>
                    <a:pt x="6283" y="4527"/>
                  </a:lnTo>
                  <a:lnTo>
                    <a:pt x="7669" y="5054"/>
                  </a:lnTo>
                  <a:cubicBezTo>
                    <a:pt x="7710" y="5072"/>
                    <a:pt x="7753" y="5081"/>
                    <a:pt x="7795" y="5081"/>
                  </a:cubicBezTo>
                  <a:cubicBezTo>
                    <a:pt x="7930" y="5081"/>
                    <a:pt x="8058" y="4993"/>
                    <a:pt x="8117" y="4859"/>
                  </a:cubicBezTo>
                  <a:cubicBezTo>
                    <a:pt x="8137" y="4781"/>
                    <a:pt x="8137" y="4683"/>
                    <a:pt x="8098" y="4605"/>
                  </a:cubicBezTo>
                  <a:lnTo>
                    <a:pt x="8117" y="4605"/>
                  </a:lnTo>
                  <a:lnTo>
                    <a:pt x="6088" y="195"/>
                  </a:lnTo>
                  <a:cubicBezTo>
                    <a:pt x="6030" y="78"/>
                    <a:pt x="5893" y="0"/>
                    <a:pt x="5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1" name="Google Shape;3211;p41"/>
          <p:cNvSpPr/>
          <p:nvPr/>
        </p:nvSpPr>
        <p:spPr>
          <a:xfrm flipH="1">
            <a:off x="2187013" y="4016396"/>
            <a:ext cx="594404" cy="212751"/>
          </a:xfrm>
          <a:custGeom>
            <a:rect b="b" l="l" r="r" t="t"/>
            <a:pathLst>
              <a:path extrusionOk="0" h="3435" w="8874">
                <a:moveTo>
                  <a:pt x="1" y="0"/>
                </a:moveTo>
                <a:lnTo>
                  <a:pt x="1" y="3435"/>
                </a:lnTo>
                <a:lnTo>
                  <a:pt x="8873" y="3435"/>
                </a:lnTo>
                <a:lnTo>
                  <a:pt x="8873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41"/>
          <p:cNvSpPr/>
          <p:nvPr/>
        </p:nvSpPr>
        <p:spPr>
          <a:xfrm flipH="1">
            <a:off x="899405" y="2401780"/>
            <a:ext cx="3168012" cy="1657476"/>
          </a:xfrm>
          <a:custGeom>
            <a:rect b="b" l="l" r="r" t="t"/>
            <a:pathLst>
              <a:path extrusionOk="0" h="26761" w="47296">
                <a:moveTo>
                  <a:pt x="2696" y="1"/>
                </a:moveTo>
                <a:cubicBezTo>
                  <a:pt x="1193" y="1"/>
                  <a:pt x="0" y="1193"/>
                  <a:pt x="0" y="2672"/>
                </a:cubicBezTo>
                <a:lnTo>
                  <a:pt x="0" y="24090"/>
                </a:lnTo>
                <a:cubicBezTo>
                  <a:pt x="0" y="25568"/>
                  <a:pt x="1193" y="26761"/>
                  <a:pt x="2696" y="26761"/>
                </a:cubicBezTo>
                <a:lnTo>
                  <a:pt x="44601" y="26761"/>
                </a:lnTo>
                <a:cubicBezTo>
                  <a:pt x="46103" y="26761"/>
                  <a:pt x="47296" y="25568"/>
                  <a:pt x="47296" y="24090"/>
                </a:cubicBezTo>
                <a:lnTo>
                  <a:pt x="47296" y="2672"/>
                </a:lnTo>
                <a:cubicBezTo>
                  <a:pt x="47296" y="1193"/>
                  <a:pt x="46103" y="1"/>
                  <a:pt x="44601" y="1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41"/>
          <p:cNvSpPr/>
          <p:nvPr/>
        </p:nvSpPr>
        <p:spPr>
          <a:xfrm flipH="1">
            <a:off x="982464" y="2475670"/>
            <a:ext cx="3000288" cy="1508272"/>
          </a:xfrm>
          <a:custGeom>
            <a:rect b="b" l="l" r="r" t="t"/>
            <a:pathLst>
              <a:path extrusionOk="0" h="24352" w="44792">
                <a:moveTo>
                  <a:pt x="1694" y="0"/>
                </a:moveTo>
                <a:cubicBezTo>
                  <a:pt x="740" y="0"/>
                  <a:pt x="1" y="763"/>
                  <a:pt x="1" y="1694"/>
                </a:cubicBezTo>
                <a:lnTo>
                  <a:pt x="1" y="22658"/>
                </a:lnTo>
                <a:cubicBezTo>
                  <a:pt x="1" y="23612"/>
                  <a:pt x="764" y="24352"/>
                  <a:pt x="1694" y="24352"/>
                </a:cubicBezTo>
                <a:lnTo>
                  <a:pt x="43098" y="24352"/>
                </a:lnTo>
                <a:cubicBezTo>
                  <a:pt x="44028" y="24352"/>
                  <a:pt x="44768" y="23612"/>
                  <a:pt x="44791" y="22658"/>
                </a:cubicBezTo>
                <a:lnTo>
                  <a:pt x="44791" y="1694"/>
                </a:lnTo>
                <a:cubicBezTo>
                  <a:pt x="44791" y="740"/>
                  <a:pt x="44028" y="0"/>
                  <a:pt x="43098" y="0"/>
                </a:cubicBezTo>
                <a:close/>
              </a:path>
            </a:pathLst>
          </a:custGeom>
          <a:solidFill>
            <a:srgbClr val="F0F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41"/>
          <p:cNvSpPr/>
          <p:nvPr/>
        </p:nvSpPr>
        <p:spPr>
          <a:xfrm flipH="1">
            <a:off x="984071" y="2574644"/>
            <a:ext cx="2998680" cy="1313297"/>
          </a:xfrm>
          <a:custGeom>
            <a:rect b="b" l="l" r="r" t="t"/>
            <a:pathLst>
              <a:path extrusionOk="0" h="21204" w="44768">
                <a:moveTo>
                  <a:pt x="1" y="0"/>
                </a:moveTo>
                <a:lnTo>
                  <a:pt x="1" y="21203"/>
                </a:lnTo>
                <a:lnTo>
                  <a:pt x="44768" y="21203"/>
                </a:lnTo>
                <a:lnTo>
                  <a:pt x="447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5" name="Google Shape;3215;p41"/>
          <p:cNvSpPr/>
          <p:nvPr/>
        </p:nvSpPr>
        <p:spPr>
          <a:xfrm flipH="1">
            <a:off x="1592743" y="4229086"/>
            <a:ext cx="1779730" cy="63609"/>
          </a:xfrm>
          <a:custGeom>
            <a:rect b="b" l="l" r="r" t="t"/>
            <a:pathLst>
              <a:path extrusionOk="0" h="1027" w="26570">
                <a:moveTo>
                  <a:pt x="501" y="1"/>
                </a:moveTo>
                <a:cubicBezTo>
                  <a:pt x="215" y="1"/>
                  <a:pt x="0" y="239"/>
                  <a:pt x="0" y="502"/>
                </a:cubicBezTo>
                <a:cubicBezTo>
                  <a:pt x="0" y="812"/>
                  <a:pt x="239" y="1026"/>
                  <a:pt x="501" y="1026"/>
                </a:cubicBezTo>
                <a:lnTo>
                  <a:pt x="26069" y="1026"/>
                </a:lnTo>
                <a:cubicBezTo>
                  <a:pt x="26331" y="1026"/>
                  <a:pt x="26546" y="788"/>
                  <a:pt x="26570" y="502"/>
                </a:cubicBezTo>
                <a:cubicBezTo>
                  <a:pt x="26570" y="215"/>
                  <a:pt x="26331" y="1"/>
                  <a:pt x="26069" y="1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6" name="Google Shape;3216;p41"/>
          <p:cNvSpPr/>
          <p:nvPr/>
        </p:nvSpPr>
        <p:spPr>
          <a:xfrm flipH="1">
            <a:off x="2501765" y="2775503"/>
            <a:ext cx="514494" cy="480192"/>
          </a:xfrm>
          <a:custGeom>
            <a:rect b="b" l="l" r="r" t="t"/>
            <a:pathLst>
              <a:path extrusionOk="0" h="7753" w="7681">
                <a:moveTo>
                  <a:pt x="3841" y="1647"/>
                </a:moveTo>
                <a:cubicBezTo>
                  <a:pt x="4246" y="1647"/>
                  <a:pt x="4652" y="1766"/>
                  <a:pt x="4962" y="1957"/>
                </a:cubicBezTo>
                <a:cubicBezTo>
                  <a:pt x="5654" y="2338"/>
                  <a:pt x="6107" y="3078"/>
                  <a:pt x="6107" y="3912"/>
                </a:cubicBezTo>
                <a:cubicBezTo>
                  <a:pt x="6107" y="4509"/>
                  <a:pt x="5868" y="5057"/>
                  <a:pt x="5510" y="5439"/>
                </a:cubicBezTo>
                <a:cubicBezTo>
                  <a:pt x="5081" y="5892"/>
                  <a:pt x="4485" y="6178"/>
                  <a:pt x="3841" y="6178"/>
                </a:cubicBezTo>
                <a:cubicBezTo>
                  <a:pt x="2625" y="6178"/>
                  <a:pt x="1599" y="5200"/>
                  <a:pt x="1575" y="3984"/>
                </a:cubicBezTo>
                <a:lnTo>
                  <a:pt x="1575" y="3912"/>
                </a:lnTo>
                <a:cubicBezTo>
                  <a:pt x="1575" y="2958"/>
                  <a:pt x="2171" y="2124"/>
                  <a:pt x="3006" y="1790"/>
                </a:cubicBezTo>
                <a:cubicBezTo>
                  <a:pt x="3268" y="1718"/>
                  <a:pt x="3531" y="1647"/>
                  <a:pt x="3841" y="1647"/>
                </a:cubicBezTo>
                <a:close/>
                <a:moveTo>
                  <a:pt x="3841" y="1"/>
                </a:moveTo>
                <a:cubicBezTo>
                  <a:pt x="3340" y="72"/>
                  <a:pt x="2887" y="168"/>
                  <a:pt x="2434" y="311"/>
                </a:cubicBezTo>
                <a:cubicBezTo>
                  <a:pt x="1003" y="859"/>
                  <a:pt x="1" y="2267"/>
                  <a:pt x="1" y="3912"/>
                </a:cubicBezTo>
                <a:cubicBezTo>
                  <a:pt x="1" y="6035"/>
                  <a:pt x="1718" y="7752"/>
                  <a:pt x="3841" y="7752"/>
                </a:cubicBezTo>
                <a:cubicBezTo>
                  <a:pt x="4962" y="7752"/>
                  <a:pt x="5987" y="7275"/>
                  <a:pt x="6703" y="6488"/>
                </a:cubicBezTo>
                <a:cubicBezTo>
                  <a:pt x="7323" y="5797"/>
                  <a:pt x="7681" y="4890"/>
                  <a:pt x="7681" y="3889"/>
                </a:cubicBezTo>
                <a:cubicBezTo>
                  <a:pt x="7681" y="2457"/>
                  <a:pt x="6918" y="1241"/>
                  <a:pt x="5773" y="549"/>
                </a:cubicBezTo>
                <a:cubicBezTo>
                  <a:pt x="5200" y="216"/>
                  <a:pt x="4533" y="1"/>
                  <a:pt x="3841" y="1"/>
                </a:cubicBezTo>
                <a:close/>
              </a:path>
            </a:pathLst>
          </a:custGeom>
          <a:solidFill>
            <a:srgbClr val="00BB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41"/>
          <p:cNvSpPr/>
          <p:nvPr/>
        </p:nvSpPr>
        <p:spPr>
          <a:xfrm flipH="1">
            <a:off x="2568814" y="3017798"/>
            <a:ext cx="450592" cy="240808"/>
          </a:xfrm>
          <a:custGeom>
            <a:rect b="b" l="l" r="r" t="t"/>
            <a:pathLst>
              <a:path extrusionOk="0" h="3888" w="6727">
                <a:moveTo>
                  <a:pt x="0" y="0"/>
                </a:moveTo>
                <a:cubicBezTo>
                  <a:pt x="0" y="2123"/>
                  <a:pt x="1741" y="3840"/>
                  <a:pt x="3864" y="3888"/>
                </a:cubicBezTo>
                <a:cubicBezTo>
                  <a:pt x="4985" y="3888"/>
                  <a:pt x="6011" y="3363"/>
                  <a:pt x="6726" y="2600"/>
                </a:cubicBezTo>
                <a:lnTo>
                  <a:pt x="5534" y="1527"/>
                </a:lnTo>
                <a:cubicBezTo>
                  <a:pt x="5104" y="1980"/>
                  <a:pt x="4508" y="2266"/>
                  <a:pt x="3864" y="2266"/>
                </a:cubicBezTo>
                <a:cubicBezTo>
                  <a:pt x="2624" y="2266"/>
                  <a:pt x="1622" y="1288"/>
                  <a:pt x="1598" y="72"/>
                </a:cubicBezTo>
                <a:lnTo>
                  <a:pt x="1598" y="0"/>
                </a:lnTo>
                <a:close/>
              </a:path>
            </a:pathLst>
          </a:custGeom>
          <a:solidFill>
            <a:srgbClr val="0089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41"/>
          <p:cNvSpPr/>
          <p:nvPr/>
        </p:nvSpPr>
        <p:spPr>
          <a:xfrm flipH="1">
            <a:off x="2567274" y="3339805"/>
            <a:ext cx="971383" cy="381218"/>
          </a:xfrm>
          <a:custGeom>
            <a:rect b="b" l="l" r="r" t="t"/>
            <a:pathLst>
              <a:path extrusionOk="0" h="6155" w="14502">
                <a:moveTo>
                  <a:pt x="526" y="1"/>
                </a:moveTo>
                <a:cubicBezTo>
                  <a:pt x="239" y="1"/>
                  <a:pt x="1" y="239"/>
                  <a:pt x="1" y="502"/>
                </a:cubicBezTo>
                <a:cubicBezTo>
                  <a:pt x="1" y="764"/>
                  <a:pt x="239" y="1002"/>
                  <a:pt x="526" y="1002"/>
                </a:cubicBezTo>
                <a:lnTo>
                  <a:pt x="14001" y="1002"/>
                </a:lnTo>
                <a:cubicBezTo>
                  <a:pt x="14263" y="1002"/>
                  <a:pt x="14502" y="764"/>
                  <a:pt x="14502" y="502"/>
                </a:cubicBezTo>
                <a:cubicBezTo>
                  <a:pt x="14502" y="239"/>
                  <a:pt x="14263" y="1"/>
                  <a:pt x="14001" y="1"/>
                </a:cubicBezTo>
                <a:close/>
                <a:moveTo>
                  <a:pt x="526" y="1718"/>
                </a:moveTo>
                <a:cubicBezTo>
                  <a:pt x="239" y="1718"/>
                  <a:pt x="1" y="1956"/>
                  <a:pt x="1" y="2219"/>
                </a:cubicBezTo>
                <a:cubicBezTo>
                  <a:pt x="1" y="2481"/>
                  <a:pt x="239" y="2744"/>
                  <a:pt x="526" y="2744"/>
                </a:cubicBezTo>
                <a:lnTo>
                  <a:pt x="14001" y="2744"/>
                </a:lnTo>
                <a:cubicBezTo>
                  <a:pt x="14263" y="2744"/>
                  <a:pt x="14502" y="2481"/>
                  <a:pt x="14502" y="2219"/>
                </a:cubicBezTo>
                <a:cubicBezTo>
                  <a:pt x="14502" y="1933"/>
                  <a:pt x="14263" y="1718"/>
                  <a:pt x="14001" y="1718"/>
                </a:cubicBezTo>
                <a:close/>
                <a:moveTo>
                  <a:pt x="526" y="3411"/>
                </a:moveTo>
                <a:cubicBezTo>
                  <a:pt x="239" y="3411"/>
                  <a:pt x="1" y="3650"/>
                  <a:pt x="1" y="3936"/>
                </a:cubicBezTo>
                <a:cubicBezTo>
                  <a:pt x="1" y="4198"/>
                  <a:pt x="239" y="4437"/>
                  <a:pt x="526" y="4437"/>
                </a:cubicBezTo>
                <a:lnTo>
                  <a:pt x="14001" y="4437"/>
                </a:lnTo>
                <a:cubicBezTo>
                  <a:pt x="14263" y="4437"/>
                  <a:pt x="14502" y="4198"/>
                  <a:pt x="14502" y="3936"/>
                </a:cubicBezTo>
                <a:cubicBezTo>
                  <a:pt x="14502" y="3650"/>
                  <a:pt x="14263" y="3411"/>
                  <a:pt x="14001" y="3411"/>
                </a:cubicBezTo>
                <a:close/>
                <a:moveTo>
                  <a:pt x="526" y="5152"/>
                </a:moveTo>
                <a:cubicBezTo>
                  <a:pt x="239" y="5152"/>
                  <a:pt x="1" y="5391"/>
                  <a:pt x="1" y="5653"/>
                </a:cubicBezTo>
                <a:cubicBezTo>
                  <a:pt x="1" y="5916"/>
                  <a:pt x="239" y="6154"/>
                  <a:pt x="526" y="6154"/>
                </a:cubicBezTo>
                <a:lnTo>
                  <a:pt x="14001" y="6154"/>
                </a:lnTo>
                <a:cubicBezTo>
                  <a:pt x="14263" y="6154"/>
                  <a:pt x="14502" y="5916"/>
                  <a:pt x="14502" y="5653"/>
                </a:cubicBezTo>
                <a:cubicBezTo>
                  <a:pt x="14502" y="5367"/>
                  <a:pt x="14263" y="5152"/>
                  <a:pt x="14001" y="5152"/>
                </a:cubicBezTo>
                <a:close/>
              </a:path>
            </a:pathLst>
          </a:custGeom>
          <a:solidFill>
            <a:srgbClr val="00BB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9" name="Google Shape;3219;p41"/>
          <p:cNvSpPr/>
          <p:nvPr/>
        </p:nvSpPr>
        <p:spPr>
          <a:xfrm flipH="1">
            <a:off x="1246041" y="2822823"/>
            <a:ext cx="1033744" cy="920311"/>
          </a:xfrm>
          <a:custGeom>
            <a:rect b="b" l="l" r="r" t="t"/>
            <a:pathLst>
              <a:path extrusionOk="0" h="14859" w="15433">
                <a:moveTo>
                  <a:pt x="2076" y="0"/>
                </a:moveTo>
                <a:cubicBezTo>
                  <a:pt x="931" y="0"/>
                  <a:pt x="1" y="906"/>
                  <a:pt x="1" y="2075"/>
                </a:cubicBezTo>
                <a:lnTo>
                  <a:pt x="1" y="12784"/>
                </a:lnTo>
                <a:cubicBezTo>
                  <a:pt x="1" y="13953"/>
                  <a:pt x="931" y="14859"/>
                  <a:pt x="2076" y="14859"/>
                </a:cubicBezTo>
                <a:lnTo>
                  <a:pt x="13357" y="14859"/>
                </a:lnTo>
                <a:cubicBezTo>
                  <a:pt x="14526" y="14859"/>
                  <a:pt x="15432" y="13905"/>
                  <a:pt x="15432" y="12784"/>
                </a:cubicBezTo>
                <a:lnTo>
                  <a:pt x="15432" y="2075"/>
                </a:lnTo>
                <a:cubicBezTo>
                  <a:pt x="15432" y="906"/>
                  <a:pt x="14526" y="0"/>
                  <a:pt x="13357" y="0"/>
                </a:cubicBezTo>
                <a:close/>
              </a:path>
            </a:pathLst>
          </a:custGeom>
          <a:solidFill>
            <a:srgbClr val="00BB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41"/>
          <p:cNvSpPr/>
          <p:nvPr/>
        </p:nvSpPr>
        <p:spPr>
          <a:xfrm flipH="1">
            <a:off x="1322736" y="2893678"/>
            <a:ext cx="878746" cy="339844"/>
          </a:xfrm>
          <a:custGeom>
            <a:rect b="b" l="l" r="r" t="t"/>
            <a:pathLst>
              <a:path extrusionOk="0" h="5487" w="13119">
                <a:moveTo>
                  <a:pt x="6512" y="335"/>
                </a:moveTo>
                <a:cubicBezTo>
                  <a:pt x="6369" y="335"/>
                  <a:pt x="6273" y="454"/>
                  <a:pt x="6273" y="573"/>
                </a:cubicBezTo>
                <a:cubicBezTo>
                  <a:pt x="6273" y="716"/>
                  <a:pt x="6393" y="812"/>
                  <a:pt x="6512" y="812"/>
                </a:cubicBezTo>
                <a:lnTo>
                  <a:pt x="12880" y="812"/>
                </a:lnTo>
                <a:cubicBezTo>
                  <a:pt x="12890" y="814"/>
                  <a:pt x="12900" y="815"/>
                  <a:pt x="12911" y="815"/>
                </a:cubicBezTo>
                <a:cubicBezTo>
                  <a:pt x="13019" y="815"/>
                  <a:pt x="13118" y="704"/>
                  <a:pt x="13118" y="573"/>
                </a:cubicBezTo>
                <a:cubicBezTo>
                  <a:pt x="13118" y="430"/>
                  <a:pt x="12999" y="335"/>
                  <a:pt x="12880" y="335"/>
                </a:cubicBezTo>
                <a:close/>
                <a:moveTo>
                  <a:pt x="12911" y="1787"/>
                </a:moveTo>
                <a:cubicBezTo>
                  <a:pt x="12900" y="1787"/>
                  <a:pt x="12890" y="1788"/>
                  <a:pt x="12880" y="1790"/>
                </a:cubicBezTo>
                <a:lnTo>
                  <a:pt x="6512" y="1790"/>
                </a:lnTo>
                <a:cubicBezTo>
                  <a:pt x="6393" y="1790"/>
                  <a:pt x="6273" y="1885"/>
                  <a:pt x="6273" y="2028"/>
                </a:cubicBezTo>
                <a:cubicBezTo>
                  <a:pt x="6273" y="2147"/>
                  <a:pt x="6369" y="2267"/>
                  <a:pt x="6512" y="2267"/>
                </a:cubicBezTo>
                <a:lnTo>
                  <a:pt x="12880" y="2267"/>
                </a:lnTo>
                <a:cubicBezTo>
                  <a:pt x="12999" y="2267"/>
                  <a:pt x="13118" y="2195"/>
                  <a:pt x="13118" y="2028"/>
                </a:cubicBezTo>
                <a:cubicBezTo>
                  <a:pt x="13118" y="1897"/>
                  <a:pt x="13019" y="1787"/>
                  <a:pt x="12911" y="1787"/>
                </a:cubicBezTo>
                <a:close/>
                <a:moveTo>
                  <a:pt x="6512" y="3221"/>
                </a:moveTo>
                <a:cubicBezTo>
                  <a:pt x="6393" y="3221"/>
                  <a:pt x="6273" y="3316"/>
                  <a:pt x="6273" y="3459"/>
                </a:cubicBezTo>
                <a:cubicBezTo>
                  <a:pt x="6273" y="3578"/>
                  <a:pt x="6369" y="3698"/>
                  <a:pt x="6512" y="3698"/>
                </a:cubicBezTo>
                <a:lnTo>
                  <a:pt x="12880" y="3698"/>
                </a:lnTo>
                <a:cubicBezTo>
                  <a:pt x="12999" y="3698"/>
                  <a:pt x="13118" y="3626"/>
                  <a:pt x="13118" y="3459"/>
                </a:cubicBezTo>
                <a:cubicBezTo>
                  <a:pt x="13118" y="3316"/>
                  <a:pt x="12999" y="3221"/>
                  <a:pt x="12880" y="3221"/>
                </a:cubicBezTo>
                <a:close/>
                <a:moveTo>
                  <a:pt x="6512" y="4652"/>
                </a:moveTo>
                <a:cubicBezTo>
                  <a:pt x="6393" y="4652"/>
                  <a:pt x="6273" y="4747"/>
                  <a:pt x="6273" y="4890"/>
                </a:cubicBezTo>
                <a:cubicBezTo>
                  <a:pt x="6273" y="5010"/>
                  <a:pt x="6369" y="5129"/>
                  <a:pt x="6512" y="5129"/>
                </a:cubicBezTo>
                <a:lnTo>
                  <a:pt x="12880" y="5129"/>
                </a:lnTo>
                <a:cubicBezTo>
                  <a:pt x="12999" y="5129"/>
                  <a:pt x="13118" y="5057"/>
                  <a:pt x="13118" y="4890"/>
                </a:cubicBezTo>
                <a:cubicBezTo>
                  <a:pt x="13118" y="4771"/>
                  <a:pt x="12999" y="4652"/>
                  <a:pt x="12880" y="4652"/>
                </a:cubicBezTo>
                <a:close/>
                <a:moveTo>
                  <a:pt x="1217" y="1"/>
                </a:moveTo>
                <a:cubicBezTo>
                  <a:pt x="525" y="1"/>
                  <a:pt x="1" y="549"/>
                  <a:pt x="1" y="1241"/>
                </a:cubicBezTo>
                <a:lnTo>
                  <a:pt x="1" y="4270"/>
                </a:lnTo>
                <a:cubicBezTo>
                  <a:pt x="1" y="4962"/>
                  <a:pt x="525" y="5487"/>
                  <a:pt x="1217" y="5487"/>
                </a:cubicBezTo>
                <a:lnTo>
                  <a:pt x="4246" y="5487"/>
                </a:lnTo>
                <a:cubicBezTo>
                  <a:pt x="4938" y="5487"/>
                  <a:pt x="5486" y="4938"/>
                  <a:pt x="5486" y="4270"/>
                </a:cubicBezTo>
                <a:lnTo>
                  <a:pt x="5486" y="1241"/>
                </a:lnTo>
                <a:cubicBezTo>
                  <a:pt x="5486" y="549"/>
                  <a:pt x="4938" y="1"/>
                  <a:pt x="4246" y="1"/>
                </a:cubicBezTo>
                <a:close/>
              </a:path>
            </a:pathLst>
          </a:custGeom>
          <a:solidFill>
            <a:srgbClr val="F0F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41"/>
          <p:cNvSpPr/>
          <p:nvPr/>
        </p:nvSpPr>
        <p:spPr>
          <a:xfrm flipH="1">
            <a:off x="1322736" y="3329461"/>
            <a:ext cx="878746" cy="339844"/>
          </a:xfrm>
          <a:custGeom>
            <a:rect b="b" l="l" r="r" t="t"/>
            <a:pathLst>
              <a:path extrusionOk="0" h="5487" w="13119">
                <a:moveTo>
                  <a:pt x="6512" y="359"/>
                </a:moveTo>
                <a:cubicBezTo>
                  <a:pt x="6369" y="359"/>
                  <a:pt x="6273" y="478"/>
                  <a:pt x="6273" y="597"/>
                </a:cubicBezTo>
                <a:cubicBezTo>
                  <a:pt x="6273" y="764"/>
                  <a:pt x="6393" y="836"/>
                  <a:pt x="6512" y="836"/>
                </a:cubicBezTo>
                <a:lnTo>
                  <a:pt x="12880" y="836"/>
                </a:lnTo>
                <a:cubicBezTo>
                  <a:pt x="12999" y="836"/>
                  <a:pt x="13118" y="716"/>
                  <a:pt x="13118" y="597"/>
                </a:cubicBezTo>
                <a:cubicBezTo>
                  <a:pt x="13118" y="454"/>
                  <a:pt x="12999" y="359"/>
                  <a:pt x="12880" y="359"/>
                </a:cubicBezTo>
                <a:close/>
                <a:moveTo>
                  <a:pt x="6512" y="1790"/>
                </a:moveTo>
                <a:cubicBezTo>
                  <a:pt x="6393" y="1790"/>
                  <a:pt x="6273" y="1885"/>
                  <a:pt x="6273" y="2028"/>
                </a:cubicBezTo>
                <a:cubicBezTo>
                  <a:pt x="6273" y="2147"/>
                  <a:pt x="6369" y="2267"/>
                  <a:pt x="6512" y="2267"/>
                </a:cubicBezTo>
                <a:lnTo>
                  <a:pt x="12880" y="2267"/>
                </a:lnTo>
                <a:cubicBezTo>
                  <a:pt x="12999" y="2267"/>
                  <a:pt x="13118" y="2195"/>
                  <a:pt x="13118" y="2028"/>
                </a:cubicBezTo>
                <a:cubicBezTo>
                  <a:pt x="13118" y="1885"/>
                  <a:pt x="12999" y="1790"/>
                  <a:pt x="12880" y="1790"/>
                </a:cubicBezTo>
                <a:close/>
                <a:moveTo>
                  <a:pt x="12933" y="3258"/>
                </a:moveTo>
                <a:cubicBezTo>
                  <a:pt x="12916" y="3258"/>
                  <a:pt x="12898" y="3261"/>
                  <a:pt x="12880" y="3268"/>
                </a:cubicBezTo>
                <a:lnTo>
                  <a:pt x="6512" y="3268"/>
                </a:lnTo>
                <a:cubicBezTo>
                  <a:pt x="6393" y="3268"/>
                  <a:pt x="6273" y="3340"/>
                  <a:pt x="6273" y="3507"/>
                </a:cubicBezTo>
                <a:cubicBezTo>
                  <a:pt x="6273" y="3626"/>
                  <a:pt x="6369" y="3745"/>
                  <a:pt x="6512" y="3745"/>
                </a:cubicBezTo>
                <a:lnTo>
                  <a:pt x="12880" y="3745"/>
                </a:lnTo>
                <a:cubicBezTo>
                  <a:pt x="12999" y="3745"/>
                  <a:pt x="13118" y="3650"/>
                  <a:pt x="13118" y="3507"/>
                </a:cubicBezTo>
                <a:cubicBezTo>
                  <a:pt x="13118" y="3365"/>
                  <a:pt x="13032" y="3258"/>
                  <a:pt x="12933" y="3258"/>
                </a:cubicBezTo>
                <a:close/>
                <a:moveTo>
                  <a:pt x="6512" y="4699"/>
                </a:moveTo>
                <a:cubicBezTo>
                  <a:pt x="6393" y="4699"/>
                  <a:pt x="6273" y="4771"/>
                  <a:pt x="6273" y="4938"/>
                </a:cubicBezTo>
                <a:cubicBezTo>
                  <a:pt x="6273" y="5057"/>
                  <a:pt x="6369" y="5176"/>
                  <a:pt x="6512" y="5176"/>
                </a:cubicBezTo>
                <a:lnTo>
                  <a:pt x="12880" y="5176"/>
                </a:lnTo>
                <a:cubicBezTo>
                  <a:pt x="12999" y="5176"/>
                  <a:pt x="13118" y="5081"/>
                  <a:pt x="13118" y="4938"/>
                </a:cubicBezTo>
                <a:cubicBezTo>
                  <a:pt x="13118" y="4771"/>
                  <a:pt x="12999" y="4699"/>
                  <a:pt x="12880" y="4699"/>
                </a:cubicBezTo>
                <a:close/>
                <a:moveTo>
                  <a:pt x="1217" y="1"/>
                </a:moveTo>
                <a:cubicBezTo>
                  <a:pt x="525" y="1"/>
                  <a:pt x="1" y="549"/>
                  <a:pt x="1" y="1241"/>
                </a:cubicBezTo>
                <a:lnTo>
                  <a:pt x="1" y="4270"/>
                </a:lnTo>
                <a:cubicBezTo>
                  <a:pt x="1" y="4962"/>
                  <a:pt x="525" y="5486"/>
                  <a:pt x="1217" y="5486"/>
                </a:cubicBezTo>
                <a:lnTo>
                  <a:pt x="4246" y="5486"/>
                </a:lnTo>
                <a:cubicBezTo>
                  <a:pt x="4938" y="5486"/>
                  <a:pt x="5486" y="4962"/>
                  <a:pt x="5486" y="4270"/>
                </a:cubicBezTo>
                <a:lnTo>
                  <a:pt x="5486" y="1241"/>
                </a:lnTo>
                <a:cubicBezTo>
                  <a:pt x="5486" y="549"/>
                  <a:pt x="4938" y="1"/>
                  <a:pt x="4246" y="1"/>
                </a:cubicBezTo>
                <a:close/>
              </a:path>
            </a:pathLst>
          </a:custGeom>
          <a:solidFill>
            <a:srgbClr val="F0F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41"/>
          <p:cNvSpPr/>
          <p:nvPr/>
        </p:nvSpPr>
        <p:spPr>
          <a:xfrm flipH="1">
            <a:off x="436086" y="2980884"/>
            <a:ext cx="909089" cy="1311810"/>
          </a:xfrm>
          <a:custGeom>
            <a:rect b="b" l="l" r="r" t="t"/>
            <a:pathLst>
              <a:path extrusionOk="0" h="21180" w="13572">
                <a:moveTo>
                  <a:pt x="2385" y="0"/>
                </a:moveTo>
                <a:cubicBezTo>
                  <a:pt x="1074" y="0"/>
                  <a:pt x="0" y="1073"/>
                  <a:pt x="0" y="2385"/>
                </a:cubicBezTo>
                <a:lnTo>
                  <a:pt x="0" y="18794"/>
                </a:lnTo>
                <a:cubicBezTo>
                  <a:pt x="0" y="20106"/>
                  <a:pt x="1074" y="21179"/>
                  <a:pt x="2385" y="21179"/>
                </a:cubicBezTo>
                <a:lnTo>
                  <a:pt x="11186" y="21179"/>
                </a:lnTo>
                <a:cubicBezTo>
                  <a:pt x="12498" y="21179"/>
                  <a:pt x="13571" y="20106"/>
                  <a:pt x="13571" y="18794"/>
                </a:cubicBezTo>
                <a:lnTo>
                  <a:pt x="13571" y="2385"/>
                </a:lnTo>
                <a:cubicBezTo>
                  <a:pt x="13571" y="1073"/>
                  <a:pt x="12498" y="0"/>
                  <a:pt x="11186" y="0"/>
                </a:cubicBezTo>
                <a:close/>
              </a:path>
            </a:pathLst>
          </a:custGeom>
          <a:solidFill>
            <a:srgbClr val="343434"/>
          </a:solidFill>
          <a:ln cap="flat" cmpd="sng" w="38100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41"/>
          <p:cNvSpPr/>
          <p:nvPr/>
        </p:nvSpPr>
        <p:spPr>
          <a:xfrm flipH="1">
            <a:off x="452050" y="3070947"/>
            <a:ext cx="878751" cy="1131637"/>
          </a:xfrm>
          <a:custGeom>
            <a:rect b="b" l="l" r="r" t="t"/>
            <a:pathLst>
              <a:path extrusionOk="0" h="18271" w="13548">
                <a:moveTo>
                  <a:pt x="0" y="1"/>
                </a:moveTo>
                <a:lnTo>
                  <a:pt x="0" y="18270"/>
                </a:lnTo>
                <a:lnTo>
                  <a:pt x="13547" y="18270"/>
                </a:lnTo>
                <a:lnTo>
                  <a:pt x="13547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4" name="Google Shape;3224;p41"/>
          <p:cNvSpPr/>
          <p:nvPr/>
        </p:nvSpPr>
        <p:spPr>
          <a:xfrm flipH="1">
            <a:off x="503203" y="3121170"/>
            <a:ext cx="776463" cy="34065"/>
          </a:xfrm>
          <a:custGeom>
            <a:rect b="b" l="l" r="r" t="t"/>
            <a:pathLst>
              <a:path extrusionOk="0" h="550" w="11592">
                <a:moveTo>
                  <a:pt x="263" y="1"/>
                </a:moveTo>
                <a:cubicBezTo>
                  <a:pt x="120" y="1"/>
                  <a:pt x="0" y="120"/>
                  <a:pt x="0" y="263"/>
                </a:cubicBezTo>
                <a:cubicBezTo>
                  <a:pt x="0" y="430"/>
                  <a:pt x="120" y="549"/>
                  <a:pt x="263" y="549"/>
                </a:cubicBezTo>
                <a:lnTo>
                  <a:pt x="11329" y="549"/>
                </a:lnTo>
                <a:cubicBezTo>
                  <a:pt x="11472" y="549"/>
                  <a:pt x="11592" y="430"/>
                  <a:pt x="11592" y="263"/>
                </a:cubicBezTo>
                <a:cubicBezTo>
                  <a:pt x="11592" y="120"/>
                  <a:pt x="11472" y="1"/>
                  <a:pt x="11329" y="1"/>
                </a:cubicBezTo>
                <a:close/>
              </a:path>
            </a:pathLst>
          </a:custGeom>
          <a:solidFill>
            <a:srgbClr val="F0F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5" name="Google Shape;3225;p41"/>
          <p:cNvSpPr/>
          <p:nvPr/>
        </p:nvSpPr>
        <p:spPr>
          <a:xfrm flipH="1">
            <a:off x="503203" y="3193573"/>
            <a:ext cx="776463" cy="32578"/>
          </a:xfrm>
          <a:custGeom>
            <a:rect b="b" l="l" r="r" t="t"/>
            <a:pathLst>
              <a:path extrusionOk="0" h="526" w="11592">
                <a:moveTo>
                  <a:pt x="263" y="1"/>
                </a:moveTo>
                <a:cubicBezTo>
                  <a:pt x="120" y="1"/>
                  <a:pt x="0" y="120"/>
                  <a:pt x="0" y="263"/>
                </a:cubicBezTo>
                <a:cubicBezTo>
                  <a:pt x="0" y="406"/>
                  <a:pt x="120" y="525"/>
                  <a:pt x="263" y="525"/>
                </a:cubicBezTo>
                <a:lnTo>
                  <a:pt x="11329" y="525"/>
                </a:lnTo>
                <a:cubicBezTo>
                  <a:pt x="11472" y="525"/>
                  <a:pt x="11592" y="406"/>
                  <a:pt x="11592" y="263"/>
                </a:cubicBezTo>
                <a:cubicBezTo>
                  <a:pt x="11592" y="120"/>
                  <a:pt x="11472" y="1"/>
                  <a:pt x="11329" y="1"/>
                </a:cubicBezTo>
                <a:close/>
              </a:path>
            </a:pathLst>
          </a:custGeom>
          <a:solidFill>
            <a:srgbClr val="F0F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6" name="Google Shape;3226;p41"/>
          <p:cNvSpPr/>
          <p:nvPr/>
        </p:nvSpPr>
        <p:spPr>
          <a:xfrm flipH="1">
            <a:off x="503203" y="3263004"/>
            <a:ext cx="776463" cy="34065"/>
          </a:xfrm>
          <a:custGeom>
            <a:rect b="b" l="l" r="r" t="t"/>
            <a:pathLst>
              <a:path extrusionOk="0" h="550" w="11592">
                <a:moveTo>
                  <a:pt x="263" y="1"/>
                </a:moveTo>
                <a:cubicBezTo>
                  <a:pt x="120" y="1"/>
                  <a:pt x="0" y="120"/>
                  <a:pt x="0" y="287"/>
                </a:cubicBezTo>
                <a:cubicBezTo>
                  <a:pt x="0" y="430"/>
                  <a:pt x="120" y="549"/>
                  <a:pt x="263" y="549"/>
                </a:cubicBezTo>
                <a:lnTo>
                  <a:pt x="11329" y="549"/>
                </a:lnTo>
                <a:cubicBezTo>
                  <a:pt x="11472" y="549"/>
                  <a:pt x="11592" y="430"/>
                  <a:pt x="11592" y="287"/>
                </a:cubicBezTo>
                <a:cubicBezTo>
                  <a:pt x="11592" y="120"/>
                  <a:pt x="11472" y="1"/>
                  <a:pt x="11329" y="1"/>
                </a:cubicBezTo>
                <a:close/>
              </a:path>
            </a:pathLst>
          </a:custGeom>
          <a:solidFill>
            <a:srgbClr val="F0F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7" name="Google Shape;3227;p41"/>
          <p:cNvSpPr/>
          <p:nvPr/>
        </p:nvSpPr>
        <p:spPr>
          <a:xfrm flipH="1">
            <a:off x="503203" y="3335407"/>
            <a:ext cx="776463" cy="34003"/>
          </a:xfrm>
          <a:custGeom>
            <a:rect b="b" l="l" r="r" t="t"/>
            <a:pathLst>
              <a:path extrusionOk="0" h="549" w="11592">
                <a:moveTo>
                  <a:pt x="263" y="0"/>
                </a:moveTo>
                <a:cubicBezTo>
                  <a:pt x="120" y="0"/>
                  <a:pt x="0" y="119"/>
                  <a:pt x="0" y="263"/>
                </a:cubicBezTo>
                <a:cubicBezTo>
                  <a:pt x="0" y="430"/>
                  <a:pt x="120" y="549"/>
                  <a:pt x="263" y="549"/>
                </a:cubicBezTo>
                <a:lnTo>
                  <a:pt x="11329" y="549"/>
                </a:lnTo>
                <a:cubicBezTo>
                  <a:pt x="11472" y="549"/>
                  <a:pt x="11592" y="430"/>
                  <a:pt x="11592" y="263"/>
                </a:cubicBezTo>
                <a:cubicBezTo>
                  <a:pt x="11592" y="119"/>
                  <a:pt x="11472" y="0"/>
                  <a:pt x="11329" y="0"/>
                </a:cubicBezTo>
                <a:close/>
              </a:path>
            </a:pathLst>
          </a:custGeom>
          <a:solidFill>
            <a:srgbClr val="F0F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8" name="Google Shape;3228;p41"/>
          <p:cNvSpPr/>
          <p:nvPr/>
        </p:nvSpPr>
        <p:spPr>
          <a:xfrm flipH="1">
            <a:off x="503203" y="3403351"/>
            <a:ext cx="778071" cy="549560"/>
          </a:xfrm>
          <a:custGeom>
            <a:rect b="b" l="l" r="r" t="t"/>
            <a:pathLst>
              <a:path extrusionOk="0" h="8873" w="11616">
                <a:moveTo>
                  <a:pt x="1360" y="0"/>
                </a:moveTo>
                <a:cubicBezTo>
                  <a:pt x="597" y="0"/>
                  <a:pt x="0" y="644"/>
                  <a:pt x="0" y="1384"/>
                </a:cubicBezTo>
                <a:lnTo>
                  <a:pt x="0" y="7489"/>
                </a:lnTo>
                <a:cubicBezTo>
                  <a:pt x="0" y="8276"/>
                  <a:pt x="621" y="8873"/>
                  <a:pt x="1360" y="8873"/>
                </a:cubicBezTo>
                <a:lnTo>
                  <a:pt x="10256" y="8873"/>
                </a:lnTo>
                <a:cubicBezTo>
                  <a:pt x="11019" y="8873"/>
                  <a:pt x="11616" y="8276"/>
                  <a:pt x="11616" y="7489"/>
                </a:cubicBezTo>
                <a:lnTo>
                  <a:pt x="11616" y="1384"/>
                </a:lnTo>
                <a:cubicBezTo>
                  <a:pt x="11616" y="597"/>
                  <a:pt x="10995" y="0"/>
                  <a:pt x="10256" y="0"/>
                </a:cubicBezTo>
                <a:close/>
              </a:path>
            </a:pathLst>
          </a:custGeom>
          <a:solidFill>
            <a:srgbClr val="F0F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9" name="Google Shape;3229;p41"/>
          <p:cNvSpPr/>
          <p:nvPr/>
        </p:nvSpPr>
        <p:spPr>
          <a:xfrm flipH="1">
            <a:off x="503203" y="3992737"/>
            <a:ext cx="778071" cy="149266"/>
          </a:xfrm>
          <a:custGeom>
            <a:rect b="b" l="l" r="r" t="t"/>
            <a:pathLst>
              <a:path extrusionOk="0" h="2410" w="11616">
                <a:moveTo>
                  <a:pt x="263" y="1"/>
                </a:moveTo>
                <a:cubicBezTo>
                  <a:pt x="120" y="1"/>
                  <a:pt x="0" y="120"/>
                  <a:pt x="0" y="263"/>
                </a:cubicBezTo>
                <a:cubicBezTo>
                  <a:pt x="0" y="430"/>
                  <a:pt x="120" y="549"/>
                  <a:pt x="263" y="549"/>
                </a:cubicBezTo>
                <a:lnTo>
                  <a:pt x="11353" y="549"/>
                </a:lnTo>
                <a:cubicBezTo>
                  <a:pt x="11496" y="549"/>
                  <a:pt x="11616" y="430"/>
                  <a:pt x="11616" y="263"/>
                </a:cubicBezTo>
                <a:cubicBezTo>
                  <a:pt x="11616" y="120"/>
                  <a:pt x="11496" y="1"/>
                  <a:pt x="11353" y="1"/>
                </a:cubicBezTo>
                <a:close/>
                <a:moveTo>
                  <a:pt x="716" y="1050"/>
                </a:moveTo>
                <a:cubicBezTo>
                  <a:pt x="334" y="1050"/>
                  <a:pt x="24" y="1336"/>
                  <a:pt x="24" y="1742"/>
                </a:cubicBezTo>
                <a:cubicBezTo>
                  <a:pt x="24" y="2123"/>
                  <a:pt x="334" y="2410"/>
                  <a:pt x="716" y="2410"/>
                </a:cubicBezTo>
                <a:lnTo>
                  <a:pt x="10948" y="2410"/>
                </a:lnTo>
                <a:cubicBezTo>
                  <a:pt x="11329" y="2410"/>
                  <a:pt x="11616" y="2123"/>
                  <a:pt x="11616" y="1742"/>
                </a:cubicBezTo>
                <a:cubicBezTo>
                  <a:pt x="11616" y="1336"/>
                  <a:pt x="11329" y="1050"/>
                  <a:pt x="10948" y="1050"/>
                </a:cubicBezTo>
                <a:close/>
              </a:path>
            </a:pathLst>
          </a:custGeom>
          <a:solidFill>
            <a:srgbClr val="F0F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0" name="Google Shape;3230;p41"/>
          <p:cNvGrpSpPr/>
          <p:nvPr/>
        </p:nvGrpSpPr>
        <p:grpSpPr>
          <a:xfrm>
            <a:off x="147396" y="2358229"/>
            <a:ext cx="744512" cy="1005288"/>
            <a:chOff x="5038020" y="2134710"/>
            <a:chExt cx="952305" cy="1390632"/>
          </a:xfrm>
        </p:grpSpPr>
        <p:sp>
          <p:nvSpPr>
            <p:cNvPr id="3231" name="Google Shape;3231;p41"/>
            <p:cNvSpPr/>
            <p:nvPr/>
          </p:nvSpPr>
          <p:spPr>
            <a:xfrm flipH="1">
              <a:off x="5046402" y="3383800"/>
              <a:ext cx="177623" cy="87998"/>
            </a:xfrm>
            <a:custGeom>
              <a:rect b="b" l="l" r="r" t="t"/>
              <a:pathLst>
                <a:path extrusionOk="0" h="1437" w="2243">
                  <a:moveTo>
                    <a:pt x="501" y="0"/>
                  </a:moveTo>
                  <a:lnTo>
                    <a:pt x="0" y="191"/>
                  </a:lnTo>
                  <a:cubicBezTo>
                    <a:pt x="0" y="191"/>
                    <a:pt x="215" y="692"/>
                    <a:pt x="263" y="883"/>
                  </a:cubicBezTo>
                  <a:lnTo>
                    <a:pt x="263" y="1026"/>
                  </a:lnTo>
                  <a:lnTo>
                    <a:pt x="263" y="1169"/>
                  </a:lnTo>
                  <a:cubicBezTo>
                    <a:pt x="263" y="1264"/>
                    <a:pt x="287" y="1407"/>
                    <a:pt x="382" y="1407"/>
                  </a:cubicBezTo>
                  <a:cubicBezTo>
                    <a:pt x="382" y="1431"/>
                    <a:pt x="382" y="1431"/>
                    <a:pt x="406" y="1431"/>
                  </a:cubicBezTo>
                  <a:cubicBezTo>
                    <a:pt x="412" y="1435"/>
                    <a:pt x="423" y="1436"/>
                    <a:pt x="436" y="1436"/>
                  </a:cubicBezTo>
                  <a:cubicBezTo>
                    <a:pt x="522" y="1436"/>
                    <a:pt x="729" y="1377"/>
                    <a:pt x="811" y="1336"/>
                  </a:cubicBezTo>
                  <a:cubicBezTo>
                    <a:pt x="883" y="1336"/>
                    <a:pt x="978" y="1312"/>
                    <a:pt x="1074" y="1288"/>
                  </a:cubicBezTo>
                  <a:cubicBezTo>
                    <a:pt x="1455" y="1240"/>
                    <a:pt x="1694" y="1074"/>
                    <a:pt x="1694" y="1074"/>
                  </a:cubicBezTo>
                  <a:cubicBezTo>
                    <a:pt x="2242" y="787"/>
                    <a:pt x="2147" y="692"/>
                    <a:pt x="2147" y="692"/>
                  </a:cubicBezTo>
                  <a:cubicBezTo>
                    <a:pt x="2052" y="668"/>
                    <a:pt x="2004" y="668"/>
                    <a:pt x="1956" y="668"/>
                  </a:cubicBezTo>
                  <a:cubicBezTo>
                    <a:pt x="1932" y="668"/>
                    <a:pt x="1455" y="740"/>
                    <a:pt x="1455" y="740"/>
                  </a:cubicBezTo>
                  <a:cubicBezTo>
                    <a:pt x="1455" y="740"/>
                    <a:pt x="1002" y="716"/>
                    <a:pt x="740" y="692"/>
                  </a:cubicBezTo>
                  <a:cubicBezTo>
                    <a:pt x="597" y="477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41"/>
            <p:cNvSpPr/>
            <p:nvPr/>
          </p:nvSpPr>
          <p:spPr>
            <a:xfrm flipH="1">
              <a:off x="5038020" y="3420644"/>
              <a:ext cx="165615" cy="66571"/>
            </a:xfrm>
            <a:custGeom>
              <a:rect b="b" l="l" r="r" t="t"/>
              <a:pathLst>
                <a:path extrusionOk="0" h="777" w="1933">
                  <a:moveTo>
                    <a:pt x="1670" y="0"/>
                  </a:moveTo>
                  <a:cubicBezTo>
                    <a:pt x="1647" y="0"/>
                    <a:pt x="1170" y="95"/>
                    <a:pt x="1170" y="95"/>
                  </a:cubicBezTo>
                  <a:cubicBezTo>
                    <a:pt x="1170" y="95"/>
                    <a:pt x="955" y="95"/>
                    <a:pt x="740" y="48"/>
                  </a:cubicBezTo>
                  <a:cubicBezTo>
                    <a:pt x="552" y="194"/>
                    <a:pt x="383" y="267"/>
                    <a:pt x="152" y="267"/>
                  </a:cubicBezTo>
                  <a:cubicBezTo>
                    <a:pt x="119" y="267"/>
                    <a:pt x="84" y="265"/>
                    <a:pt x="49" y="262"/>
                  </a:cubicBezTo>
                  <a:lnTo>
                    <a:pt x="1" y="262"/>
                  </a:lnTo>
                  <a:lnTo>
                    <a:pt x="1" y="358"/>
                  </a:lnTo>
                  <a:lnTo>
                    <a:pt x="1" y="453"/>
                  </a:lnTo>
                  <a:cubicBezTo>
                    <a:pt x="1" y="525"/>
                    <a:pt x="1" y="692"/>
                    <a:pt x="96" y="739"/>
                  </a:cubicBezTo>
                  <a:cubicBezTo>
                    <a:pt x="96" y="763"/>
                    <a:pt x="96" y="763"/>
                    <a:pt x="120" y="763"/>
                  </a:cubicBezTo>
                  <a:cubicBezTo>
                    <a:pt x="125" y="773"/>
                    <a:pt x="139" y="776"/>
                    <a:pt x="158" y="776"/>
                  </a:cubicBezTo>
                  <a:cubicBezTo>
                    <a:pt x="240" y="776"/>
                    <a:pt x="425" y="711"/>
                    <a:pt x="502" y="692"/>
                  </a:cubicBezTo>
                  <a:cubicBezTo>
                    <a:pt x="597" y="692"/>
                    <a:pt x="693" y="644"/>
                    <a:pt x="764" y="620"/>
                  </a:cubicBezTo>
                  <a:cubicBezTo>
                    <a:pt x="1170" y="572"/>
                    <a:pt x="1408" y="406"/>
                    <a:pt x="1408" y="406"/>
                  </a:cubicBezTo>
                  <a:cubicBezTo>
                    <a:pt x="1933" y="119"/>
                    <a:pt x="1837" y="24"/>
                    <a:pt x="1837" y="24"/>
                  </a:cubicBezTo>
                  <a:cubicBezTo>
                    <a:pt x="1766" y="0"/>
                    <a:pt x="1694" y="0"/>
                    <a:pt x="167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41"/>
            <p:cNvSpPr/>
            <p:nvPr/>
          </p:nvSpPr>
          <p:spPr>
            <a:xfrm flipH="1">
              <a:off x="5085225" y="3414475"/>
              <a:ext cx="167675" cy="106252"/>
            </a:xfrm>
            <a:custGeom>
              <a:rect b="b" l="l" r="r" t="t"/>
              <a:pathLst>
                <a:path extrusionOk="0" h="1437" w="2243">
                  <a:moveTo>
                    <a:pt x="501" y="0"/>
                  </a:moveTo>
                  <a:lnTo>
                    <a:pt x="0" y="191"/>
                  </a:lnTo>
                  <a:cubicBezTo>
                    <a:pt x="0" y="191"/>
                    <a:pt x="215" y="692"/>
                    <a:pt x="263" y="859"/>
                  </a:cubicBezTo>
                  <a:lnTo>
                    <a:pt x="263" y="1026"/>
                  </a:lnTo>
                  <a:lnTo>
                    <a:pt x="263" y="1169"/>
                  </a:lnTo>
                  <a:cubicBezTo>
                    <a:pt x="310" y="1264"/>
                    <a:pt x="310" y="1408"/>
                    <a:pt x="382" y="1408"/>
                  </a:cubicBezTo>
                  <a:cubicBezTo>
                    <a:pt x="382" y="1431"/>
                    <a:pt x="382" y="1431"/>
                    <a:pt x="430" y="1431"/>
                  </a:cubicBezTo>
                  <a:cubicBezTo>
                    <a:pt x="433" y="1435"/>
                    <a:pt x="441" y="1436"/>
                    <a:pt x="452" y="1436"/>
                  </a:cubicBezTo>
                  <a:cubicBezTo>
                    <a:pt x="522" y="1436"/>
                    <a:pt x="729" y="1377"/>
                    <a:pt x="811" y="1336"/>
                  </a:cubicBezTo>
                  <a:cubicBezTo>
                    <a:pt x="883" y="1336"/>
                    <a:pt x="978" y="1312"/>
                    <a:pt x="1074" y="1288"/>
                  </a:cubicBezTo>
                  <a:cubicBezTo>
                    <a:pt x="1455" y="1217"/>
                    <a:pt x="1694" y="1074"/>
                    <a:pt x="1694" y="1074"/>
                  </a:cubicBezTo>
                  <a:cubicBezTo>
                    <a:pt x="2242" y="787"/>
                    <a:pt x="2147" y="692"/>
                    <a:pt x="2147" y="692"/>
                  </a:cubicBezTo>
                  <a:cubicBezTo>
                    <a:pt x="2051" y="644"/>
                    <a:pt x="2004" y="644"/>
                    <a:pt x="1980" y="644"/>
                  </a:cubicBezTo>
                  <a:cubicBezTo>
                    <a:pt x="1932" y="644"/>
                    <a:pt x="1455" y="740"/>
                    <a:pt x="1455" y="740"/>
                  </a:cubicBezTo>
                  <a:cubicBezTo>
                    <a:pt x="1455" y="740"/>
                    <a:pt x="1026" y="716"/>
                    <a:pt x="740" y="692"/>
                  </a:cubicBezTo>
                  <a:cubicBezTo>
                    <a:pt x="597" y="477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41"/>
            <p:cNvSpPr/>
            <p:nvPr/>
          </p:nvSpPr>
          <p:spPr>
            <a:xfrm flipH="1">
              <a:off x="5072719" y="3459456"/>
              <a:ext cx="167671" cy="65886"/>
            </a:xfrm>
            <a:custGeom>
              <a:rect b="b" l="l" r="r" t="t"/>
              <a:pathLst>
                <a:path extrusionOk="0" h="769" w="1957">
                  <a:moveTo>
                    <a:pt x="1670" y="0"/>
                  </a:moveTo>
                  <a:cubicBezTo>
                    <a:pt x="1646" y="0"/>
                    <a:pt x="1169" y="72"/>
                    <a:pt x="1169" y="72"/>
                  </a:cubicBezTo>
                  <a:cubicBezTo>
                    <a:pt x="1169" y="72"/>
                    <a:pt x="955" y="72"/>
                    <a:pt x="764" y="48"/>
                  </a:cubicBezTo>
                  <a:cubicBezTo>
                    <a:pt x="571" y="176"/>
                    <a:pt x="379" y="266"/>
                    <a:pt x="152" y="266"/>
                  </a:cubicBezTo>
                  <a:cubicBezTo>
                    <a:pt x="126" y="266"/>
                    <a:pt x="99" y="265"/>
                    <a:pt x="72" y="263"/>
                  </a:cubicBezTo>
                  <a:lnTo>
                    <a:pt x="1" y="263"/>
                  </a:lnTo>
                  <a:lnTo>
                    <a:pt x="1" y="358"/>
                  </a:lnTo>
                  <a:lnTo>
                    <a:pt x="1" y="430"/>
                  </a:lnTo>
                  <a:cubicBezTo>
                    <a:pt x="1" y="525"/>
                    <a:pt x="1" y="668"/>
                    <a:pt x="96" y="740"/>
                  </a:cubicBezTo>
                  <a:cubicBezTo>
                    <a:pt x="96" y="763"/>
                    <a:pt x="96" y="763"/>
                    <a:pt x="120" y="763"/>
                  </a:cubicBezTo>
                  <a:cubicBezTo>
                    <a:pt x="126" y="767"/>
                    <a:pt x="137" y="768"/>
                    <a:pt x="150" y="768"/>
                  </a:cubicBezTo>
                  <a:cubicBezTo>
                    <a:pt x="236" y="768"/>
                    <a:pt x="443" y="709"/>
                    <a:pt x="525" y="668"/>
                  </a:cubicBezTo>
                  <a:cubicBezTo>
                    <a:pt x="597" y="668"/>
                    <a:pt x="692" y="644"/>
                    <a:pt x="788" y="620"/>
                  </a:cubicBezTo>
                  <a:cubicBezTo>
                    <a:pt x="1169" y="549"/>
                    <a:pt x="1408" y="406"/>
                    <a:pt x="1408" y="406"/>
                  </a:cubicBezTo>
                  <a:cubicBezTo>
                    <a:pt x="1956" y="119"/>
                    <a:pt x="1861" y="24"/>
                    <a:pt x="1861" y="24"/>
                  </a:cubicBezTo>
                  <a:cubicBezTo>
                    <a:pt x="1766" y="0"/>
                    <a:pt x="1718" y="0"/>
                    <a:pt x="167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41"/>
            <p:cNvSpPr/>
            <p:nvPr/>
          </p:nvSpPr>
          <p:spPr>
            <a:xfrm flipH="1">
              <a:off x="5162681" y="2789201"/>
              <a:ext cx="827645" cy="664172"/>
            </a:xfrm>
            <a:custGeom>
              <a:rect b="b" l="l" r="r" t="t"/>
              <a:pathLst>
                <a:path extrusionOk="0" h="7752" w="9660">
                  <a:moveTo>
                    <a:pt x="2362" y="0"/>
                  </a:moveTo>
                  <a:lnTo>
                    <a:pt x="525" y="453"/>
                  </a:lnTo>
                  <a:cubicBezTo>
                    <a:pt x="1" y="2004"/>
                    <a:pt x="525" y="2409"/>
                    <a:pt x="1479" y="2743"/>
                  </a:cubicBezTo>
                  <a:cubicBezTo>
                    <a:pt x="1557" y="2766"/>
                    <a:pt x="1733" y="2774"/>
                    <a:pt x="1973" y="2774"/>
                  </a:cubicBezTo>
                  <a:cubicBezTo>
                    <a:pt x="2535" y="2774"/>
                    <a:pt x="3449" y="2730"/>
                    <a:pt x="4278" y="2730"/>
                  </a:cubicBezTo>
                  <a:cubicBezTo>
                    <a:pt x="4948" y="2730"/>
                    <a:pt x="5564" y="2759"/>
                    <a:pt x="5892" y="2862"/>
                  </a:cubicBezTo>
                  <a:cubicBezTo>
                    <a:pt x="6822" y="3172"/>
                    <a:pt x="8801" y="7752"/>
                    <a:pt x="8801" y="7752"/>
                  </a:cubicBezTo>
                  <a:lnTo>
                    <a:pt x="9660" y="7251"/>
                  </a:lnTo>
                  <a:cubicBezTo>
                    <a:pt x="9660" y="7251"/>
                    <a:pt x="7728" y="1884"/>
                    <a:pt x="7418" y="1694"/>
                  </a:cubicBezTo>
                  <a:cubicBezTo>
                    <a:pt x="6965" y="1407"/>
                    <a:pt x="4413" y="1145"/>
                    <a:pt x="3673" y="954"/>
                  </a:cubicBezTo>
                  <a:cubicBezTo>
                    <a:pt x="2910" y="740"/>
                    <a:pt x="2362" y="0"/>
                    <a:pt x="2362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41"/>
            <p:cNvSpPr/>
            <p:nvPr/>
          </p:nvSpPr>
          <p:spPr>
            <a:xfrm flipH="1">
              <a:off x="5454841" y="2507151"/>
              <a:ext cx="466000" cy="367042"/>
            </a:xfrm>
            <a:custGeom>
              <a:rect b="b" l="l" r="r" t="t"/>
              <a:pathLst>
                <a:path extrusionOk="0" h="4284" w="5439">
                  <a:moveTo>
                    <a:pt x="859" y="1"/>
                  </a:moveTo>
                  <a:lnTo>
                    <a:pt x="0" y="192"/>
                  </a:lnTo>
                  <a:cubicBezTo>
                    <a:pt x="0" y="192"/>
                    <a:pt x="191" y="2362"/>
                    <a:pt x="430" y="2815"/>
                  </a:cubicBezTo>
                  <a:cubicBezTo>
                    <a:pt x="668" y="3268"/>
                    <a:pt x="3650" y="4270"/>
                    <a:pt x="3888" y="4270"/>
                  </a:cubicBezTo>
                  <a:cubicBezTo>
                    <a:pt x="3917" y="4275"/>
                    <a:pt x="3946" y="4277"/>
                    <a:pt x="3977" y="4277"/>
                  </a:cubicBezTo>
                  <a:cubicBezTo>
                    <a:pt x="4251" y="4277"/>
                    <a:pt x="4580" y="4103"/>
                    <a:pt x="4580" y="4103"/>
                  </a:cubicBezTo>
                  <a:cubicBezTo>
                    <a:pt x="4580" y="4103"/>
                    <a:pt x="5085" y="4284"/>
                    <a:pt x="5263" y="4284"/>
                  </a:cubicBezTo>
                  <a:cubicBezTo>
                    <a:pt x="5290" y="4284"/>
                    <a:pt x="5310" y="4279"/>
                    <a:pt x="5319" y="4270"/>
                  </a:cubicBezTo>
                  <a:cubicBezTo>
                    <a:pt x="5438" y="4222"/>
                    <a:pt x="4723" y="3745"/>
                    <a:pt x="4484" y="3674"/>
                  </a:cubicBezTo>
                  <a:cubicBezTo>
                    <a:pt x="4458" y="3669"/>
                    <a:pt x="4431" y="3667"/>
                    <a:pt x="4403" y="3667"/>
                  </a:cubicBezTo>
                  <a:cubicBezTo>
                    <a:pt x="4149" y="3667"/>
                    <a:pt x="3840" y="3841"/>
                    <a:pt x="3840" y="3841"/>
                  </a:cubicBezTo>
                  <a:cubicBezTo>
                    <a:pt x="3840" y="3841"/>
                    <a:pt x="1551" y="2887"/>
                    <a:pt x="1312" y="2458"/>
                  </a:cubicBezTo>
                  <a:cubicBezTo>
                    <a:pt x="1026" y="2052"/>
                    <a:pt x="859" y="1"/>
                    <a:pt x="859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41"/>
            <p:cNvSpPr/>
            <p:nvPr/>
          </p:nvSpPr>
          <p:spPr>
            <a:xfrm flipH="1">
              <a:off x="5826767" y="2341707"/>
              <a:ext cx="71626" cy="77709"/>
            </a:xfrm>
            <a:custGeom>
              <a:rect b="b" l="l" r="r" t="t"/>
              <a:pathLst>
                <a:path extrusionOk="0" h="907" w="836">
                  <a:moveTo>
                    <a:pt x="287" y="0"/>
                  </a:moveTo>
                  <a:lnTo>
                    <a:pt x="1" y="763"/>
                  </a:lnTo>
                  <a:lnTo>
                    <a:pt x="716" y="906"/>
                  </a:lnTo>
                  <a:lnTo>
                    <a:pt x="836" y="7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41"/>
            <p:cNvSpPr/>
            <p:nvPr/>
          </p:nvSpPr>
          <p:spPr>
            <a:xfrm flipH="1">
              <a:off x="5749143" y="2201025"/>
              <a:ext cx="157390" cy="175468"/>
            </a:xfrm>
            <a:custGeom>
              <a:rect b="b" l="l" r="r" t="t"/>
              <a:pathLst>
                <a:path extrusionOk="0" h="2048" w="1837">
                  <a:moveTo>
                    <a:pt x="748" y="1"/>
                  </a:moveTo>
                  <a:cubicBezTo>
                    <a:pt x="614" y="1"/>
                    <a:pt x="488" y="65"/>
                    <a:pt x="406" y="163"/>
                  </a:cubicBezTo>
                  <a:lnTo>
                    <a:pt x="144" y="497"/>
                  </a:lnTo>
                  <a:cubicBezTo>
                    <a:pt x="48" y="616"/>
                    <a:pt x="0" y="760"/>
                    <a:pt x="48" y="903"/>
                  </a:cubicBezTo>
                  <a:lnTo>
                    <a:pt x="96" y="1117"/>
                  </a:lnTo>
                  <a:cubicBezTo>
                    <a:pt x="96" y="1141"/>
                    <a:pt x="96" y="1165"/>
                    <a:pt x="120" y="1213"/>
                  </a:cubicBezTo>
                  <a:cubicBezTo>
                    <a:pt x="144" y="1380"/>
                    <a:pt x="215" y="1594"/>
                    <a:pt x="334" y="1737"/>
                  </a:cubicBezTo>
                  <a:cubicBezTo>
                    <a:pt x="454" y="1928"/>
                    <a:pt x="621" y="2047"/>
                    <a:pt x="835" y="2047"/>
                  </a:cubicBezTo>
                  <a:cubicBezTo>
                    <a:pt x="1026" y="2047"/>
                    <a:pt x="1193" y="1976"/>
                    <a:pt x="1336" y="1833"/>
                  </a:cubicBezTo>
                  <a:cubicBezTo>
                    <a:pt x="1503" y="1714"/>
                    <a:pt x="1575" y="1523"/>
                    <a:pt x="1646" y="1356"/>
                  </a:cubicBezTo>
                  <a:cubicBezTo>
                    <a:pt x="1741" y="1093"/>
                    <a:pt x="1837" y="736"/>
                    <a:pt x="1694" y="497"/>
                  </a:cubicBezTo>
                  <a:cubicBezTo>
                    <a:pt x="1598" y="378"/>
                    <a:pt x="1217" y="163"/>
                    <a:pt x="931" y="44"/>
                  </a:cubicBezTo>
                  <a:cubicBezTo>
                    <a:pt x="871" y="14"/>
                    <a:pt x="808" y="1"/>
                    <a:pt x="748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41"/>
            <p:cNvSpPr/>
            <p:nvPr/>
          </p:nvSpPr>
          <p:spPr>
            <a:xfrm flipH="1">
              <a:off x="5706219" y="2134710"/>
              <a:ext cx="255490" cy="192774"/>
            </a:xfrm>
            <a:custGeom>
              <a:rect b="b" l="l" r="r" t="t"/>
              <a:pathLst>
                <a:path extrusionOk="0" h="2250" w="2982">
                  <a:moveTo>
                    <a:pt x="1429" y="0"/>
                  </a:moveTo>
                  <a:cubicBezTo>
                    <a:pt x="1199" y="0"/>
                    <a:pt x="970" y="99"/>
                    <a:pt x="764" y="365"/>
                  </a:cubicBezTo>
                  <a:cubicBezTo>
                    <a:pt x="0" y="627"/>
                    <a:pt x="358" y="1653"/>
                    <a:pt x="549" y="1891"/>
                  </a:cubicBezTo>
                  <a:cubicBezTo>
                    <a:pt x="668" y="2034"/>
                    <a:pt x="668" y="2154"/>
                    <a:pt x="835" y="2249"/>
                  </a:cubicBezTo>
                  <a:cubicBezTo>
                    <a:pt x="788" y="2058"/>
                    <a:pt x="978" y="1844"/>
                    <a:pt x="1098" y="1701"/>
                  </a:cubicBezTo>
                  <a:cubicBezTo>
                    <a:pt x="1026" y="1653"/>
                    <a:pt x="978" y="1581"/>
                    <a:pt x="954" y="1486"/>
                  </a:cubicBezTo>
                  <a:cubicBezTo>
                    <a:pt x="883" y="1414"/>
                    <a:pt x="883" y="1319"/>
                    <a:pt x="907" y="1224"/>
                  </a:cubicBezTo>
                  <a:cubicBezTo>
                    <a:pt x="948" y="1162"/>
                    <a:pt x="1007" y="1100"/>
                    <a:pt x="1084" y="1100"/>
                  </a:cubicBezTo>
                  <a:cubicBezTo>
                    <a:pt x="1096" y="1100"/>
                    <a:pt x="1109" y="1101"/>
                    <a:pt x="1121" y="1104"/>
                  </a:cubicBezTo>
                  <a:cubicBezTo>
                    <a:pt x="1217" y="1104"/>
                    <a:pt x="1241" y="1462"/>
                    <a:pt x="1265" y="1462"/>
                  </a:cubicBezTo>
                  <a:cubicBezTo>
                    <a:pt x="1267" y="1463"/>
                    <a:pt x="1270" y="1463"/>
                    <a:pt x="1273" y="1463"/>
                  </a:cubicBezTo>
                  <a:cubicBezTo>
                    <a:pt x="1341" y="1463"/>
                    <a:pt x="1426" y="1222"/>
                    <a:pt x="1473" y="1222"/>
                  </a:cubicBezTo>
                  <a:cubicBezTo>
                    <a:pt x="1475" y="1222"/>
                    <a:pt x="1477" y="1223"/>
                    <a:pt x="1479" y="1224"/>
                  </a:cubicBezTo>
                  <a:cubicBezTo>
                    <a:pt x="1575" y="1271"/>
                    <a:pt x="1670" y="1319"/>
                    <a:pt x="1742" y="1367"/>
                  </a:cubicBezTo>
                  <a:cubicBezTo>
                    <a:pt x="1881" y="1436"/>
                    <a:pt x="2008" y="1481"/>
                    <a:pt x="2150" y="1481"/>
                  </a:cubicBezTo>
                  <a:cubicBezTo>
                    <a:pt x="2202" y="1481"/>
                    <a:pt x="2256" y="1475"/>
                    <a:pt x="2314" y="1462"/>
                  </a:cubicBezTo>
                  <a:cubicBezTo>
                    <a:pt x="2767" y="1414"/>
                    <a:pt x="2982" y="1057"/>
                    <a:pt x="2982" y="842"/>
                  </a:cubicBezTo>
                  <a:lnTo>
                    <a:pt x="2982" y="842"/>
                  </a:lnTo>
                  <a:cubicBezTo>
                    <a:pt x="2976" y="845"/>
                    <a:pt x="2970" y="846"/>
                    <a:pt x="2963" y="846"/>
                  </a:cubicBezTo>
                  <a:cubicBezTo>
                    <a:pt x="2785" y="846"/>
                    <a:pt x="2101" y="0"/>
                    <a:pt x="1429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41"/>
            <p:cNvSpPr/>
            <p:nvPr/>
          </p:nvSpPr>
          <p:spPr>
            <a:xfrm flipH="1">
              <a:off x="5187184" y="2762641"/>
              <a:ext cx="795002" cy="709153"/>
            </a:xfrm>
            <a:custGeom>
              <a:rect b="b" l="l" r="r" t="t"/>
              <a:pathLst>
                <a:path extrusionOk="0" h="8277" w="9279">
                  <a:moveTo>
                    <a:pt x="2338" y="0"/>
                  </a:moveTo>
                  <a:lnTo>
                    <a:pt x="526" y="501"/>
                  </a:lnTo>
                  <a:cubicBezTo>
                    <a:pt x="1" y="2051"/>
                    <a:pt x="168" y="2958"/>
                    <a:pt x="1122" y="3292"/>
                  </a:cubicBezTo>
                  <a:cubicBezTo>
                    <a:pt x="1504" y="3411"/>
                    <a:pt x="5892" y="3435"/>
                    <a:pt x="5892" y="3435"/>
                  </a:cubicBezTo>
                  <a:lnTo>
                    <a:pt x="8420" y="8276"/>
                  </a:lnTo>
                  <a:lnTo>
                    <a:pt x="9279" y="7752"/>
                  </a:lnTo>
                  <a:cubicBezTo>
                    <a:pt x="9279" y="7752"/>
                    <a:pt x="7180" y="2361"/>
                    <a:pt x="6941" y="2147"/>
                  </a:cubicBezTo>
                  <a:cubicBezTo>
                    <a:pt x="6703" y="1956"/>
                    <a:pt x="4127" y="1598"/>
                    <a:pt x="3388" y="1407"/>
                  </a:cubicBezTo>
                  <a:cubicBezTo>
                    <a:pt x="2648" y="1193"/>
                    <a:pt x="2338" y="0"/>
                    <a:pt x="2338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41"/>
            <p:cNvSpPr/>
            <p:nvPr/>
          </p:nvSpPr>
          <p:spPr>
            <a:xfrm flipH="1">
              <a:off x="5673490" y="2389001"/>
              <a:ext cx="314779" cy="544138"/>
            </a:xfrm>
            <a:custGeom>
              <a:rect b="b" l="l" r="r" t="t"/>
              <a:pathLst>
                <a:path extrusionOk="0" h="6351" w="3674">
                  <a:moveTo>
                    <a:pt x="1244" y="0"/>
                  </a:moveTo>
                  <a:cubicBezTo>
                    <a:pt x="727" y="0"/>
                    <a:pt x="263" y="583"/>
                    <a:pt x="143" y="1952"/>
                  </a:cubicBezTo>
                  <a:cubicBezTo>
                    <a:pt x="0" y="3813"/>
                    <a:pt x="120" y="6245"/>
                    <a:pt x="120" y="6245"/>
                  </a:cubicBezTo>
                  <a:cubicBezTo>
                    <a:pt x="406" y="6318"/>
                    <a:pt x="696" y="6350"/>
                    <a:pt x="984" y="6350"/>
                  </a:cubicBezTo>
                  <a:cubicBezTo>
                    <a:pt x="1921" y="6350"/>
                    <a:pt x="2853" y="6014"/>
                    <a:pt x="3673" y="5649"/>
                  </a:cubicBezTo>
                  <a:cubicBezTo>
                    <a:pt x="3673" y="5649"/>
                    <a:pt x="2695" y="4409"/>
                    <a:pt x="2481" y="3216"/>
                  </a:cubicBezTo>
                  <a:cubicBezTo>
                    <a:pt x="2242" y="2191"/>
                    <a:pt x="2409" y="736"/>
                    <a:pt x="1861" y="259"/>
                  </a:cubicBezTo>
                  <a:cubicBezTo>
                    <a:pt x="1659" y="91"/>
                    <a:pt x="1447" y="0"/>
                    <a:pt x="1244" y="0"/>
                  </a:cubicBez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41"/>
            <p:cNvSpPr/>
            <p:nvPr/>
          </p:nvSpPr>
          <p:spPr>
            <a:xfrm flipH="1">
              <a:off x="5493653" y="2535595"/>
              <a:ext cx="416992" cy="352734"/>
            </a:xfrm>
            <a:custGeom>
              <a:rect b="b" l="l" r="r" t="t"/>
              <a:pathLst>
                <a:path extrusionOk="0" h="4117" w="4867">
                  <a:moveTo>
                    <a:pt x="423" y="1"/>
                  </a:moveTo>
                  <a:cubicBezTo>
                    <a:pt x="409" y="1"/>
                    <a:pt x="396" y="1"/>
                    <a:pt x="382" y="3"/>
                  </a:cubicBezTo>
                  <a:cubicBezTo>
                    <a:pt x="144" y="51"/>
                    <a:pt x="1" y="241"/>
                    <a:pt x="25" y="480"/>
                  </a:cubicBezTo>
                  <a:cubicBezTo>
                    <a:pt x="72" y="1148"/>
                    <a:pt x="263" y="2388"/>
                    <a:pt x="430" y="2722"/>
                  </a:cubicBezTo>
                  <a:cubicBezTo>
                    <a:pt x="669" y="3175"/>
                    <a:pt x="3054" y="4057"/>
                    <a:pt x="3340" y="4105"/>
                  </a:cubicBezTo>
                  <a:cubicBezTo>
                    <a:pt x="3483" y="4105"/>
                    <a:pt x="3721" y="4034"/>
                    <a:pt x="3864" y="3986"/>
                  </a:cubicBezTo>
                  <a:cubicBezTo>
                    <a:pt x="3912" y="3962"/>
                    <a:pt x="3966" y="3950"/>
                    <a:pt x="4019" y="3950"/>
                  </a:cubicBezTo>
                  <a:cubicBezTo>
                    <a:pt x="4073" y="3950"/>
                    <a:pt x="4127" y="3962"/>
                    <a:pt x="4175" y="3986"/>
                  </a:cubicBezTo>
                  <a:cubicBezTo>
                    <a:pt x="4335" y="4026"/>
                    <a:pt x="4595" y="4116"/>
                    <a:pt x="4717" y="4116"/>
                  </a:cubicBezTo>
                  <a:cubicBezTo>
                    <a:pt x="4741" y="4116"/>
                    <a:pt x="4759" y="4113"/>
                    <a:pt x="4771" y="4105"/>
                  </a:cubicBezTo>
                  <a:cubicBezTo>
                    <a:pt x="4866" y="4034"/>
                    <a:pt x="4175" y="3557"/>
                    <a:pt x="3936" y="3509"/>
                  </a:cubicBezTo>
                  <a:cubicBezTo>
                    <a:pt x="3897" y="3498"/>
                    <a:pt x="3857" y="3493"/>
                    <a:pt x="3816" y="3493"/>
                  </a:cubicBezTo>
                  <a:cubicBezTo>
                    <a:pt x="3682" y="3493"/>
                    <a:pt x="3539" y="3544"/>
                    <a:pt x="3411" y="3580"/>
                  </a:cubicBezTo>
                  <a:cubicBezTo>
                    <a:pt x="3358" y="3602"/>
                    <a:pt x="3304" y="3614"/>
                    <a:pt x="3250" y="3614"/>
                  </a:cubicBezTo>
                  <a:cubicBezTo>
                    <a:pt x="3185" y="3614"/>
                    <a:pt x="3119" y="3596"/>
                    <a:pt x="3054" y="3557"/>
                  </a:cubicBezTo>
                  <a:cubicBezTo>
                    <a:pt x="2624" y="3318"/>
                    <a:pt x="1503" y="2722"/>
                    <a:pt x="1312" y="2388"/>
                  </a:cubicBezTo>
                  <a:cubicBezTo>
                    <a:pt x="1122" y="2102"/>
                    <a:pt x="979" y="1052"/>
                    <a:pt x="907" y="432"/>
                  </a:cubicBezTo>
                  <a:cubicBezTo>
                    <a:pt x="862" y="185"/>
                    <a:pt x="647" y="1"/>
                    <a:pt x="423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41"/>
            <p:cNvSpPr/>
            <p:nvPr/>
          </p:nvSpPr>
          <p:spPr>
            <a:xfrm flipH="1">
              <a:off x="5806290" y="2417789"/>
              <a:ext cx="161588" cy="187634"/>
            </a:xfrm>
            <a:custGeom>
              <a:rect b="b" l="l" r="r" t="t"/>
              <a:pathLst>
                <a:path extrusionOk="0" h="2190" w="1886">
                  <a:moveTo>
                    <a:pt x="1033" y="1"/>
                  </a:moveTo>
                  <a:cubicBezTo>
                    <a:pt x="993" y="1"/>
                    <a:pt x="951" y="6"/>
                    <a:pt x="907" y="18"/>
                  </a:cubicBezTo>
                  <a:cubicBezTo>
                    <a:pt x="1" y="257"/>
                    <a:pt x="430" y="2093"/>
                    <a:pt x="430" y="2093"/>
                  </a:cubicBezTo>
                  <a:cubicBezTo>
                    <a:pt x="596" y="2162"/>
                    <a:pt x="777" y="2190"/>
                    <a:pt x="971" y="2190"/>
                  </a:cubicBezTo>
                  <a:cubicBezTo>
                    <a:pt x="1253" y="2190"/>
                    <a:pt x="1561" y="2130"/>
                    <a:pt x="1885" y="2046"/>
                  </a:cubicBezTo>
                  <a:cubicBezTo>
                    <a:pt x="1750" y="1618"/>
                    <a:pt x="1700" y="1"/>
                    <a:pt x="1033" y="1"/>
                  </a:cubicBez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41"/>
            <p:cNvSpPr/>
            <p:nvPr/>
          </p:nvSpPr>
          <p:spPr>
            <a:xfrm flipH="1">
              <a:off x="5317928" y="2590943"/>
              <a:ext cx="376124" cy="310752"/>
            </a:xfrm>
            <a:custGeom>
              <a:rect b="b" l="l" r="r" t="t"/>
              <a:pathLst>
                <a:path extrusionOk="0" h="3627" w="4390">
                  <a:moveTo>
                    <a:pt x="4199" y="1"/>
                  </a:moveTo>
                  <a:cubicBezTo>
                    <a:pt x="4079" y="1"/>
                    <a:pt x="3984" y="48"/>
                    <a:pt x="3960" y="168"/>
                  </a:cubicBezTo>
                  <a:lnTo>
                    <a:pt x="3483" y="3221"/>
                  </a:lnTo>
                  <a:lnTo>
                    <a:pt x="215" y="3221"/>
                  </a:lnTo>
                  <a:cubicBezTo>
                    <a:pt x="96" y="3221"/>
                    <a:pt x="1" y="3292"/>
                    <a:pt x="1" y="3411"/>
                  </a:cubicBezTo>
                  <a:cubicBezTo>
                    <a:pt x="1" y="3531"/>
                    <a:pt x="96" y="3626"/>
                    <a:pt x="215" y="3626"/>
                  </a:cubicBezTo>
                  <a:lnTo>
                    <a:pt x="3674" y="3626"/>
                  </a:lnTo>
                  <a:cubicBezTo>
                    <a:pt x="3793" y="3626"/>
                    <a:pt x="3841" y="3531"/>
                    <a:pt x="3912" y="3459"/>
                  </a:cubicBezTo>
                  <a:lnTo>
                    <a:pt x="4389" y="239"/>
                  </a:lnTo>
                  <a:cubicBezTo>
                    <a:pt x="4389" y="120"/>
                    <a:pt x="4318" y="25"/>
                    <a:pt x="4199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5" name="Google Shape;324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725" name="Google Shape;2725;p24"/>
          <p:cNvSpPr txBox="1"/>
          <p:nvPr>
            <p:ph idx="2" type="title"/>
          </p:nvPr>
        </p:nvSpPr>
        <p:spPr>
          <a:xfrm>
            <a:off x="1335000" y="1785675"/>
            <a:ext cx="107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26" name="Google Shape;2726;p24"/>
          <p:cNvSpPr txBox="1"/>
          <p:nvPr>
            <p:ph idx="3" type="title"/>
          </p:nvPr>
        </p:nvSpPr>
        <p:spPr>
          <a:xfrm>
            <a:off x="1335000" y="3208171"/>
            <a:ext cx="107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27" name="Google Shape;2727;p24"/>
          <p:cNvSpPr txBox="1"/>
          <p:nvPr>
            <p:ph idx="4" type="title"/>
          </p:nvPr>
        </p:nvSpPr>
        <p:spPr>
          <a:xfrm>
            <a:off x="3599976" y="1785675"/>
            <a:ext cx="2124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28" name="Google Shape;2728;p24"/>
          <p:cNvSpPr txBox="1"/>
          <p:nvPr>
            <p:ph idx="5" type="title"/>
          </p:nvPr>
        </p:nvSpPr>
        <p:spPr>
          <a:xfrm>
            <a:off x="4034275" y="3208171"/>
            <a:ext cx="107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29" name="Google Shape;2729;p24"/>
          <p:cNvSpPr txBox="1"/>
          <p:nvPr>
            <p:ph idx="6" type="title"/>
          </p:nvPr>
        </p:nvSpPr>
        <p:spPr>
          <a:xfrm>
            <a:off x="6733550" y="1785675"/>
            <a:ext cx="107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30" name="Google Shape;2730;p24"/>
          <p:cNvSpPr txBox="1"/>
          <p:nvPr>
            <p:ph idx="7" type="title"/>
          </p:nvPr>
        </p:nvSpPr>
        <p:spPr>
          <a:xfrm>
            <a:off x="6733550" y="3208171"/>
            <a:ext cx="107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731" name="Google Shape;2731;p24"/>
          <p:cNvSpPr txBox="1"/>
          <p:nvPr>
            <p:ph idx="1" type="subTitle"/>
          </p:nvPr>
        </p:nvSpPr>
        <p:spPr>
          <a:xfrm>
            <a:off x="720000" y="2293475"/>
            <a:ext cx="23055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</a:t>
            </a:r>
            <a:endParaRPr/>
          </a:p>
        </p:txBody>
      </p:sp>
      <p:sp>
        <p:nvSpPr>
          <p:cNvPr id="2732" name="Google Shape;2732;p24"/>
          <p:cNvSpPr txBox="1"/>
          <p:nvPr>
            <p:ph idx="8" type="subTitle"/>
          </p:nvPr>
        </p:nvSpPr>
        <p:spPr>
          <a:xfrm>
            <a:off x="3419275" y="2293475"/>
            <a:ext cx="23055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Information </a:t>
            </a:r>
            <a:endParaRPr/>
          </a:p>
        </p:txBody>
      </p:sp>
      <p:sp>
        <p:nvSpPr>
          <p:cNvPr id="2733" name="Google Shape;2733;p24"/>
          <p:cNvSpPr txBox="1"/>
          <p:nvPr>
            <p:ph idx="9" type="subTitle"/>
          </p:nvPr>
        </p:nvSpPr>
        <p:spPr>
          <a:xfrm>
            <a:off x="6118550" y="2293475"/>
            <a:ext cx="23055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Distribution &amp; Visualisation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p24"/>
          <p:cNvSpPr txBox="1"/>
          <p:nvPr>
            <p:ph idx="13" type="subTitle"/>
          </p:nvPr>
        </p:nvSpPr>
        <p:spPr>
          <a:xfrm>
            <a:off x="720000" y="3716025"/>
            <a:ext cx="23055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r>
              <a:rPr lang="en"/>
              <a:t> &amp; Transformation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5" name="Google Shape;2735;p24"/>
          <p:cNvSpPr txBox="1"/>
          <p:nvPr>
            <p:ph idx="14" type="subTitle"/>
          </p:nvPr>
        </p:nvSpPr>
        <p:spPr>
          <a:xfrm>
            <a:off x="3419275" y="3716025"/>
            <a:ext cx="23055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&amp; Results </a:t>
            </a:r>
            <a:endParaRPr/>
          </a:p>
        </p:txBody>
      </p:sp>
      <p:sp>
        <p:nvSpPr>
          <p:cNvPr id="2736" name="Google Shape;2736;p24"/>
          <p:cNvSpPr txBox="1"/>
          <p:nvPr>
            <p:ph idx="15" type="subTitle"/>
          </p:nvPr>
        </p:nvSpPr>
        <p:spPr>
          <a:xfrm>
            <a:off x="6118550" y="3716025"/>
            <a:ext cx="23055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Application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7" name="Google Shape;2737;p24"/>
          <p:cNvSpPr txBox="1"/>
          <p:nvPr>
            <p:ph idx="12" type="sldNum"/>
          </p:nvPr>
        </p:nvSpPr>
        <p:spPr>
          <a:xfrm>
            <a:off x="8424050" y="4581975"/>
            <a:ext cx="5487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9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p42"/>
          <p:cNvSpPr/>
          <p:nvPr/>
        </p:nvSpPr>
        <p:spPr>
          <a:xfrm>
            <a:off x="0" y="1189989"/>
            <a:ext cx="2214600" cy="669000"/>
          </a:xfrm>
          <a:prstGeom prst="homePlate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1" name="Google Shape;3251;p42"/>
          <p:cNvSpPr/>
          <p:nvPr/>
        </p:nvSpPr>
        <p:spPr>
          <a:xfrm>
            <a:off x="1838325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Preprocess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2" name="Google Shape;3252;p42"/>
          <p:cNvSpPr/>
          <p:nvPr/>
        </p:nvSpPr>
        <p:spPr>
          <a:xfrm>
            <a:off x="3516750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Pass to Model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3" name="Google Shape;3253;p42"/>
          <p:cNvSpPr/>
          <p:nvPr/>
        </p:nvSpPr>
        <p:spPr>
          <a:xfrm>
            <a:off x="6874025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Display Output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4" name="Google Shape;3254;p42"/>
          <p:cNvSpPr/>
          <p:nvPr/>
        </p:nvSpPr>
        <p:spPr>
          <a:xfrm>
            <a:off x="5195350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Compute Output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5" name="Google Shape;3255;p42"/>
          <p:cNvSpPr txBox="1"/>
          <p:nvPr/>
        </p:nvSpPr>
        <p:spPr>
          <a:xfrm>
            <a:off x="-24450" y="2140550"/>
            <a:ext cx="206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chivo"/>
              <a:buChar char="●"/>
            </a:pPr>
            <a:r>
              <a:rPr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From camera or gallery</a:t>
            </a:r>
            <a:endParaRPr sz="17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256" name="Google Shape;3256;p42"/>
          <p:cNvSpPr txBox="1"/>
          <p:nvPr/>
        </p:nvSpPr>
        <p:spPr>
          <a:xfrm>
            <a:off x="1940875" y="2158250"/>
            <a:ext cx="1624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Resize to 224x224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Normalize in range 0-255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257" name="Google Shape;3257;p42"/>
          <p:cNvSpPr txBox="1"/>
          <p:nvPr/>
        </p:nvSpPr>
        <p:spPr>
          <a:xfrm>
            <a:off x="3515825" y="2156000"/>
            <a:ext cx="199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Get a vector of 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probabilities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258" name="Google Shape;3258;p42"/>
          <p:cNvSpPr txBox="1"/>
          <p:nvPr/>
        </p:nvSpPr>
        <p:spPr>
          <a:xfrm>
            <a:off x="5340150" y="2156000"/>
            <a:ext cx="199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Index with maximum probability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259" name="Google Shape;3259;p42"/>
          <p:cNvSpPr txBox="1"/>
          <p:nvPr>
            <p:ph type="title"/>
          </p:nvPr>
        </p:nvSpPr>
        <p:spPr>
          <a:xfrm>
            <a:off x="567600" y="3198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3260" name="Google Shape;3260;p42"/>
          <p:cNvSpPr txBox="1"/>
          <p:nvPr/>
        </p:nvSpPr>
        <p:spPr>
          <a:xfrm>
            <a:off x="6996375" y="2156000"/>
            <a:ext cx="199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Display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label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at that index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261" name="Google Shape;326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727">
            <a:alpha val="13290"/>
          </a:srgbClr>
        </a:solidFill>
      </p:bgPr>
    </p:bg>
    <p:spTree>
      <p:nvGrpSpPr>
        <p:cNvPr id="3265" name="Shape 3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" name="Google Shape;3266;p43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pic>
        <p:nvPicPr>
          <p:cNvPr id="3267" name="Google Shape;3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275" y="712925"/>
            <a:ext cx="2145526" cy="434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8" name="Google Shape;32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50" y="1057950"/>
            <a:ext cx="2274151" cy="30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9" name="Google Shape;326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700" y="216424"/>
            <a:ext cx="2389648" cy="47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0" name="Google Shape;3270;p43"/>
          <p:cNvSpPr/>
          <p:nvPr/>
        </p:nvSpPr>
        <p:spPr>
          <a:xfrm>
            <a:off x="2875388" y="2357725"/>
            <a:ext cx="570900" cy="53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271" name="Google Shape;3271;p43"/>
          <p:cNvSpPr/>
          <p:nvPr/>
        </p:nvSpPr>
        <p:spPr>
          <a:xfrm>
            <a:off x="5896188" y="2357725"/>
            <a:ext cx="570900" cy="53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272" name="Google Shape;327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2C2C2"/>
        </a:solidFill>
      </p:bgPr>
    </p:bg>
    <p:spTree>
      <p:nvGrpSpPr>
        <p:cNvPr id="3276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Google Shape;3277;p44"/>
          <p:cNvSpPr txBox="1"/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pic>
        <p:nvPicPr>
          <p:cNvPr id="3278" name="Google Shape;32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2" y="1405450"/>
            <a:ext cx="2252200" cy="30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9" name="Google Shape;327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875" y="712925"/>
            <a:ext cx="2145526" cy="434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0" name="Google Shape;3280;p44"/>
          <p:cNvPicPr preferRelativeResize="0"/>
          <p:nvPr/>
        </p:nvPicPr>
        <p:blipFill rotWithShape="1">
          <a:blip r:embed="rId5">
            <a:alphaModFix/>
          </a:blip>
          <a:srcRect b="6253" l="0" r="0" t="5414"/>
          <a:stretch/>
        </p:blipFill>
        <p:spPr>
          <a:xfrm>
            <a:off x="6445000" y="140226"/>
            <a:ext cx="2397422" cy="48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81" name="Google Shape;3281;p44"/>
          <p:cNvSpPr/>
          <p:nvPr/>
        </p:nvSpPr>
        <p:spPr>
          <a:xfrm>
            <a:off x="2733625" y="2302800"/>
            <a:ext cx="570900" cy="53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282" name="Google Shape;3282;p44"/>
          <p:cNvSpPr/>
          <p:nvPr/>
        </p:nvSpPr>
        <p:spPr>
          <a:xfrm>
            <a:off x="5732738" y="2302800"/>
            <a:ext cx="570900" cy="53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283" name="Google Shape;328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2C2C2"/>
        </a:solidFill>
      </p:bgPr>
    </p:bg>
    <p:spTree>
      <p:nvGrpSpPr>
        <p:cNvPr id="3287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p45"/>
          <p:cNvSpPr txBox="1"/>
          <p:nvPr>
            <p:ph type="title"/>
          </p:nvPr>
        </p:nvSpPr>
        <p:spPr>
          <a:xfrm>
            <a:off x="720000" y="-12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pic>
        <p:nvPicPr>
          <p:cNvPr id="3289" name="Google Shape;3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26" y="925363"/>
            <a:ext cx="2469576" cy="3292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0" name="Google Shape;32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275" y="636725"/>
            <a:ext cx="2145526" cy="434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1" name="Google Shape;329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951" y="119075"/>
            <a:ext cx="2409350" cy="4872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p45"/>
          <p:cNvSpPr/>
          <p:nvPr/>
        </p:nvSpPr>
        <p:spPr>
          <a:xfrm>
            <a:off x="2951588" y="2357725"/>
            <a:ext cx="570900" cy="53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293" name="Google Shape;3293;p45"/>
          <p:cNvSpPr/>
          <p:nvPr/>
        </p:nvSpPr>
        <p:spPr>
          <a:xfrm>
            <a:off x="5819563" y="2357725"/>
            <a:ext cx="570900" cy="53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294" name="Google Shape;329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46"/>
          <p:cNvSpPr txBox="1"/>
          <p:nvPr>
            <p:ph type="title"/>
          </p:nvPr>
        </p:nvSpPr>
        <p:spPr>
          <a:xfrm>
            <a:off x="560875" y="1229437"/>
            <a:ext cx="4448100" cy="13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300" name="Google Shape;3300;p46"/>
          <p:cNvSpPr txBox="1"/>
          <p:nvPr>
            <p:ph idx="1" type="subTitle"/>
          </p:nvPr>
        </p:nvSpPr>
        <p:spPr>
          <a:xfrm>
            <a:off x="560825" y="2386837"/>
            <a:ext cx="4448100" cy="11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Do you have any questions?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3301" name="Google Shape;3301;p46"/>
          <p:cNvGrpSpPr/>
          <p:nvPr/>
        </p:nvGrpSpPr>
        <p:grpSpPr>
          <a:xfrm>
            <a:off x="5928259" y="1395454"/>
            <a:ext cx="2725384" cy="2795040"/>
            <a:chOff x="6500900" y="1851875"/>
            <a:chExt cx="879525" cy="901975"/>
          </a:xfrm>
        </p:grpSpPr>
        <p:sp>
          <p:nvSpPr>
            <p:cNvPr id="3302" name="Google Shape;3302;p46"/>
            <p:cNvSpPr/>
            <p:nvPr/>
          </p:nvSpPr>
          <p:spPr>
            <a:xfrm>
              <a:off x="6500900" y="2536750"/>
              <a:ext cx="341475" cy="181000"/>
            </a:xfrm>
            <a:custGeom>
              <a:rect b="b" l="l" r="r" t="t"/>
              <a:pathLst>
                <a:path extrusionOk="0" h="7240" w="13659">
                  <a:moveTo>
                    <a:pt x="6830" y="1"/>
                  </a:moveTo>
                  <a:cubicBezTo>
                    <a:pt x="3064" y="1"/>
                    <a:pt x="1" y="1620"/>
                    <a:pt x="1" y="3630"/>
                  </a:cubicBezTo>
                  <a:cubicBezTo>
                    <a:pt x="1" y="5620"/>
                    <a:pt x="3064" y="7239"/>
                    <a:pt x="6830" y="7239"/>
                  </a:cubicBezTo>
                  <a:cubicBezTo>
                    <a:pt x="10596" y="7239"/>
                    <a:pt x="13659" y="5620"/>
                    <a:pt x="13659" y="3630"/>
                  </a:cubicBezTo>
                  <a:cubicBezTo>
                    <a:pt x="13659" y="1620"/>
                    <a:pt x="10596" y="1"/>
                    <a:pt x="68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46"/>
            <p:cNvSpPr/>
            <p:nvPr/>
          </p:nvSpPr>
          <p:spPr>
            <a:xfrm>
              <a:off x="6520425" y="2259675"/>
              <a:ext cx="860000" cy="494175"/>
            </a:xfrm>
            <a:custGeom>
              <a:rect b="b" l="l" r="r" t="t"/>
              <a:pathLst>
                <a:path extrusionOk="0" h="19767" w="34400">
                  <a:moveTo>
                    <a:pt x="0" y="7708"/>
                  </a:moveTo>
                  <a:lnTo>
                    <a:pt x="21131" y="19766"/>
                  </a:lnTo>
                  <a:lnTo>
                    <a:pt x="34399" y="12020"/>
                  </a:lnTo>
                  <a:lnTo>
                    <a:pt x="132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46"/>
            <p:cNvSpPr/>
            <p:nvPr/>
          </p:nvSpPr>
          <p:spPr>
            <a:xfrm>
              <a:off x="6579450" y="2054325"/>
              <a:ext cx="35125" cy="429775"/>
            </a:xfrm>
            <a:custGeom>
              <a:rect b="b" l="l" r="r" t="t"/>
              <a:pathLst>
                <a:path extrusionOk="0" h="17191" w="1405">
                  <a:moveTo>
                    <a:pt x="0" y="0"/>
                  </a:moveTo>
                  <a:lnTo>
                    <a:pt x="1405" y="274"/>
                  </a:lnTo>
                  <a:lnTo>
                    <a:pt x="1132" y="16898"/>
                  </a:lnTo>
                  <a:cubicBezTo>
                    <a:pt x="1132" y="17190"/>
                    <a:pt x="273" y="17190"/>
                    <a:pt x="273" y="168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46"/>
            <p:cNvSpPr/>
            <p:nvPr/>
          </p:nvSpPr>
          <p:spPr>
            <a:xfrm>
              <a:off x="6875050" y="1882625"/>
              <a:ext cx="35150" cy="429775"/>
            </a:xfrm>
            <a:custGeom>
              <a:rect b="b" l="l" r="r" t="t"/>
              <a:pathLst>
                <a:path extrusionOk="0" h="17191" w="1406">
                  <a:moveTo>
                    <a:pt x="0" y="0"/>
                  </a:moveTo>
                  <a:lnTo>
                    <a:pt x="1405" y="273"/>
                  </a:lnTo>
                  <a:lnTo>
                    <a:pt x="1151" y="16897"/>
                  </a:lnTo>
                  <a:cubicBezTo>
                    <a:pt x="1132" y="17190"/>
                    <a:pt x="273" y="17190"/>
                    <a:pt x="273" y="168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46"/>
            <p:cNvSpPr/>
            <p:nvPr/>
          </p:nvSpPr>
          <p:spPr>
            <a:xfrm>
              <a:off x="6984300" y="2283575"/>
              <a:ext cx="35150" cy="430275"/>
            </a:xfrm>
            <a:custGeom>
              <a:rect b="b" l="l" r="r" t="t"/>
              <a:pathLst>
                <a:path extrusionOk="0" h="17211" w="1406">
                  <a:moveTo>
                    <a:pt x="1" y="1"/>
                  </a:moveTo>
                  <a:lnTo>
                    <a:pt x="1406" y="274"/>
                  </a:lnTo>
                  <a:lnTo>
                    <a:pt x="1152" y="16918"/>
                  </a:lnTo>
                  <a:cubicBezTo>
                    <a:pt x="1133" y="17210"/>
                    <a:pt x="294" y="17210"/>
                    <a:pt x="274" y="169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46"/>
            <p:cNvSpPr/>
            <p:nvPr/>
          </p:nvSpPr>
          <p:spPr>
            <a:xfrm>
              <a:off x="7279925" y="2111875"/>
              <a:ext cx="35125" cy="430275"/>
            </a:xfrm>
            <a:custGeom>
              <a:rect b="b" l="l" r="r" t="t"/>
              <a:pathLst>
                <a:path extrusionOk="0" h="17211" w="1405">
                  <a:moveTo>
                    <a:pt x="0" y="1"/>
                  </a:moveTo>
                  <a:lnTo>
                    <a:pt x="1405" y="293"/>
                  </a:lnTo>
                  <a:lnTo>
                    <a:pt x="1151" y="16917"/>
                  </a:lnTo>
                  <a:cubicBezTo>
                    <a:pt x="1132" y="17210"/>
                    <a:pt x="293" y="17210"/>
                    <a:pt x="273" y="169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46"/>
            <p:cNvSpPr/>
            <p:nvPr/>
          </p:nvSpPr>
          <p:spPr>
            <a:xfrm>
              <a:off x="6544325" y="2034325"/>
              <a:ext cx="812675" cy="303425"/>
            </a:xfrm>
            <a:custGeom>
              <a:rect b="b" l="l" r="r" t="t"/>
              <a:pathLst>
                <a:path extrusionOk="0" h="12137" w="32507">
                  <a:moveTo>
                    <a:pt x="0" y="761"/>
                  </a:moveTo>
                  <a:lnTo>
                    <a:pt x="19961" y="12137"/>
                  </a:lnTo>
                  <a:lnTo>
                    <a:pt x="32507" y="4820"/>
                  </a:lnTo>
                  <a:lnTo>
                    <a:pt x="32507" y="4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46"/>
            <p:cNvSpPr/>
            <p:nvPr/>
          </p:nvSpPr>
          <p:spPr>
            <a:xfrm>
              <a:off x="6544325" y="1851875"/>
              <a:ext cx="812675" cy="467350"/>
            </a:xfrm>
            <a:custGeom>
              <a:rect b="b" l="l" r="r" t="t"/>
              <a:pathLst>
                <a:path extrusionOk="0" h="18694" w="32507">
                  <a:moveTo>
                    <a:pt x="0" y="7298"/>
                  </a:moveTo>
                  <a:lnTo>
                    <a:pt x="19961" y="18693"/>
                  </a:lnTo>
                  <a:lnTo>
                    <a:pt x="32507" y="11376"/>
                  </a:lnTo>
                  <a:lnTo>
                    <a:pt x="125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46"/>
            <p:cNvSpPr/>
            <p:nvPr/>
          </p:nvSpPr>
          <p:spPr>
            <a:xfrm>
              <a:off x="7043325" y="2136275"/>
              <a:ext cx="314650" cy="201475"/>
            </a:xfrm>
            <a:custGeom>
              <a:rect b="b" l="l" r="r" t="t"/>
              <a:pathLst>
                <a:path extrusionOk="0" h="8059" w="12586">
                  <a:moveTo>
                    <a:pt x="12547" y="0"/>
                  </a:moveTo>
                  <a:lnTo>
                    <a:pt x="1" y="7317"/>
                  </a:lnTo>
                  <a:lnTo>
                    <a:pt x="1" y="8059"/>
                  </a:lnTo>
                  <a:lnTo>
                    <a:pt x="12586" y="8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46"/>
            <p:cNvSpPr/>
            <p:nvPr/>
          </p:nvSpPr>
          <p:spPr>
            <a:xfrm>
              <a:off x="6787725" y="2040675"/>
              <a:ext cx="56125" cy="45875"/>
            </a:xfrm>
            <a:custGeom>
              <a:rect b="b" l="l" r="r" t="t"/>
              <a:pathLst>
                <a:path extrusionOk="0" h="1835" w="2245">
                  <a:moveTo>
                    <a:pt x="1" y="1424"/>
                  </a:moveTo>
                  <a:cubicBezTo>
                    <a:pt x="527" y="1151"/>
                    <a:pt x="274" y="663"/>
                    <a:pt x="781" y="429"/>
                  </a:cubicBezTo>
                  <a:cubicBezTo>
                    <a:pt x="879" y="371"/>
                    <a:pt x="1640" y="39"/>
                    <a:pt x="1893" y="59"/>
                  </a:cubicBezTo>
                  <a:cubicBezTo>
                    <a:pt x="2069" y="0"/>
                    <a:pt x="2245" y="1112"/>
                    <a:pt x="2127" y="1268"/>
                  </a:cubicBezTo>
                  <a:cubicBezTo>
                    <a:pt x="1854" y="1502"/>
                    <a:pt x="1015" y="1815"/>
                    <a:pt x="801" y="1834"/>
                  </a:cubicBezTo>
                  <a:cubicBezTo>
                    <a:pt x="703" y="1834"/>
                    <a:pt x="371" y="1815"/>
                    <a:pt x="1" y="1424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46"/>
            <p:cNvSpPr/>
            <p:nvPr/>
          </p:nvSpPr>
          <p:spPr>
            <a:xfrm>
              <a:off x="6835050" y="2064575"/>
              <a:ext cx="26350" cy="8300"/>
            </a:xfrm>
            <a:custGeom>
              <a:rect b="b" l="l" r="r" t="t"/>
              <a:pathLst>
                <a:path extrusionOk="0" h="332" w="1054">
                  <a:moveTo>
                    <a:pt x="176" y="20"/>
                  </a:moveTo>
                  <a:lnTo>
                    <a:pt x="878" y="20"/>
                  </a:lnTo>
                  <a:cubicBezTo>
                    <a:pt x="1054" y="0"/>
                    <a:pt x="1034" y="215"/>
                    <a:pt x="859" y="234"/>
                  </a:cubicBezTo>
                  <a:lnTo>
                    <a:pt x="176" y="312"/>
                  </a:lnTo>
                  <a:cubicBezTo>
                    <a:pt x="20" y="332"/>
                    <a:pt x="0" y="20"/>
                    <a:pt x="176" y="20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46"/>
            <p:cNvSpPr/>
            <p:nvPr/>
          </p:nvSpPr>
          <p:spPr>
            <a:xfrm>
              <a:off x="6835525" y="2056275"/>
              <a:ext cx="29800" cy="10275"/>
            </a:xfrm>
            <a:custGeom>
              <a:rect b="b" l="l" r="r" t="t"/>
              <a:pathLst>
                <a:path extrusionOk="0" h="411" w="1192">
                  <a:moveTo>
                    <a:pt x="1" y="254"/>
                  </a:moveTo>
                  <a:lnTo>
                    <a:pt x="1" y="254"/>
                  </a:lnTo>
                  <a:cubicBezTo>
                    <a:pt x="1" y="176"/>
                    <a:pt x="59" y="98"/>
                    <a:pt x="157" y="98"/>
                  </a:cubicBezTo>
                  <a:lnTo>
                    <a:pt x="976" y="20"/>
                  </a:lnTo>
                  <a:cubicBezTo>
                    <a:pt x="1172" y="0"/>
                    <a:pt x="1191" y="235"/>
                    <a:pt x="996" y="274"/>
                  </a:cubicBezTo>
                  <a:lnTo>
                    <a:pt x="176" y="410"/>
                  </a:lnTo>
                  <a:cubicBezTo>
                    <a:pt x="98" y="410"/>
                    <a:pt x="20" y="352"/>
                    <a:pt x="1" y="254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46"/>
            <p:cNvSpPr/>
            <p:nvPr/>
          </p:nvSpPr>
          <p:spPr>
            <a:xfrm>
              <a:off x="6834075" y="2049925"/>
              <a:ext cx="33200" cy="9300"/>
            </a:xfrm>
            <a:custGeom>
              <a:rect b="b" l="l" r="r" t="t"/>
              <a:pathLst>
                <a:path extrusionOk="0" h="372" w="1328">
                  <a:moveTo>
                    <a:pt x="0" y="215"/>
                  </a:moveTo>
                  <a:lnTo>
                    <a:pt x="0" y="215"/>
                  </a:lnTo>
                  <a:cubicBezTo>
                    <a:pt x="0" y="137"/>
                    <a:pt x="78" y="40"/>
                    <a:pt x="176" y="40"/>
                  </a:cubicBezTo>
                  <a:lnTo>
                    <a:pt x="1073" y="1"/>
                  </a:lnTo>
                  <a:cubicBezTo>
                    <a:pt x="1308" y="1"/>
                    <a:pt x="1327" y="254"/>
                    <a:pt x="1093" y="274"/>
                  </a:cubicBezTo>
                  <a:lnTo>
                    <a:pt x="195" y="352"/>
                  </a:lnTo>
                  <a:cubicBezTo>
                    <a:pt x="98" y="371"/>
                    <a:pt x="20" y="293"/>
                    <a:pt x="0" y="215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46"/>
            <p:cNvSpPr/>
            <p:nvPr/>
          </p:nvSpPr>
          <p:spPr>
            <a:xfrm>
              <a:off x="6831150" y="2040675"/>
              <a:ext cx="31725" cy="9275"/>
            </a:xfrm>
            <a:custGeom>
              <a:rect b="b" l="l" r="r" t="t"/>
              <a:pathLst>
                <a:path extrusionOk="0" h="371" w="1269">
                  <a:moveTo>
                    <a:pt x="195" y="39"/>
                  </a:moveTo>
                  <a:lnTo>
                    <a:pt x="1034" y="20"/>
                  </a:lnTo>
                  <a:cubicBezTo>
                    <a:pt x="1249" y="0"/>
                    <a:pt x="1268" y="273"/>
                    <a:pt x="1054" y="293"/>
                  </a:cubicBezTo>
                  <a:lnTo>
                    <a:pt x="234" y="351"/>
                  </a:lnTo>
                  <a:cubicBezTo>
                    <a:pt x="20" y="371"/>
                    <a:pt x="0" y="59"/>
                    <a:pt x="215" y="39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46"/>
            <p:cNvSpPr/>
            <p:nvPr/>
          </p:nvSpPr>
          <p:spPr>
            <a:xfrm>
              <a:off x="6796500" y="2032850"/>
              <a:ext cx="30775" cy="37600"/>
            </a:xfrm>
            <a:custGeom>
              <a:rect b="b" l="l" r="r" t="t"/>
              <a:pathLst>
                <a:path extrusionOk="0" h="1504" w="1231">
                  <a:moveTo>
                    <a:pt x="20" y="1250"/>
                  </a:moveTo>
                  <a:cubicBezTo>
                    <a:pt x="1" y="1113"/>
                    <a:pt x="79" y="898"/>
                    <a:pt x="235" y="723"/>
                  </a:cubicBezTo>
                  <a:cubicBezTo>
                    <a:pt x="391" y="528"/>
                    <a:pt x="586" y="372"/>
                    <a:pt x="664" y="294"/>
                  </a:cubicBezTo>
                  <a:cubicBezTo>
                    <a:pt x="840" y="118"/>
                    <a:pt x="840" y="176"/>
                    <a:pt x="1035" y="1"/>
                  </a:cubicBezTo>
                  <a:cubicBezTo>
                    <a:pt x="1133" y="98"/>
                    <a:pt x="1230" y="255"/>
                    <a:pt x="898" y="528"/>
                  </a:cubicBezTo>
                  <a:cubicBezTo>
                    <a:pt x="859" y="625"/>
                    <a:pt x="820" y="684"/>
                    <a:pt x="664" y="801"/>
                  </a:cubicBezTo>
                  <a:cubicBezTo>
                    <a:pt x="762" y="1445"/>
                    <a:pt x="59" y="1503"/>
                    <a:pt x="20" y="1250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46"/>
            <p:cNvSpPr/>
            <p:nvPr/>
          </p:nvSpPr>
          <p:spPr>
            <a:xfrm>
              <a:off x="6714550" y="2459675"/>
              <a:ext cx="119550" cy="78075"/>
            </a:xfrm>
            <a:custGeom>
              <a:rect b="b" l="l" r="r" t="t"/>
              <a:pathLst>
                <a:path extrusionOk="0" h="3123" w="4782">
                  <a:moveTo>
                    <a:pt x="4293" y="332"/>
                  </a:moveTo>
                  <a:cubicBezTo>
                    <a:pt x="4781" y="664"/>
                    <a:pt x="4489" y="1679"/>
                    <a:pt x="3981" y="1854"/>
                  </a:cubicBezTo>
                  <a:cubicBezTo>
                    <a:pt x="2850" y="2225"/>
                    <a:pt x="1991" y="2713"/>
                    <a:pt x="1230" y="2966"/>
                  </a:cubicBezTo>
                  <a:cubicBezTo>
                    <a:pt x="957" y="3044"/>
                    <a:pt x="333" y="3123"/>
                    <a:pt x="59" y="2635"/>
                  </a:cubicBezTo>
                  <a:cubicBezTo>
                    <a:pt x="1" y="2440"/>
                    <a:pt x="411" y="1737"/>
                    <a:pt x="411" y="1737"/>
                  </a:cubicBezTo>
                  <a:cubicBezTo>
                    <a:pt x="1757" y="1874"/>
                    <a:pt x="3708" y="1"/>
                    <a:pt x="4293" y="332"/>
                  </a:cubicBezTo>
                  <a:close/>
                </a:path>
              </a:pathLst>
            </a:custGeom>
            <a:solidFill>
              <a:srgbClr val="272727">
                <a:alpha val="62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46"/>
            <p:cNvSpPr/>
            <p:nvPr/>
          </p:nvSpPr>
          <p:spPr>
            <a:xfrm>
              <a:off x="6718450" y="2462600"/>
              <a:ext cx="109300" cy="63925"/>
            </a:xfrm>
            <a:custGeom>
              <a:rect b="b" l="l" r="r" t="t"/>
              <a:pathLst>
                <a:path extrusionOk="0" h="2557" w="4372">
                  <a:moveTo>
                    <a:pt x="2577" y="293"/>
                  </a:moveTo>
                  <a:cubicBezTo>
                    <a:pt x="3181" y="449"/>
                    <a:pt x="3669" y="20"/>
                    <a:pt x="3864" y="59"/>
                  </a:cubicBezTo>
                  <a:cubicBezTo>
                    <a:pt x="4040" y="79"/>
                    <a:pt x="4255" y="235"/>
                    <a:pt x="4294" y="489"/>
                  </a:cubicBezTo>
                  <a:cubicBezTo>
                    <a:pt x="4372" y="898"/>
                    <a:pt x="4137" y="1308"/>
                    <a:pt x="3786" y="1503"/>
                  </a:cubicBezTo>
                  <a:cubicBezTo>
                    <a:pt x="3377" y="1698"/>
                    <a:pt x="2928" y="1601"/>
                    <a:pt x="2264" y="1874"/>
                  </a:cubicBezTo>
                  <a:cubicBezTo>
                    <a:pt x="1894" y="2030"/>
                    <a:pt x="996" y="2537"/>
                    <a:pt x="664" y="2557"/>
                  </a:cubicBezTo>
                  <a:cubicBezTo>
                    <a:pt x="333" y="2557"/>
                    <a:pt x="40" y="2342"/>
                    <a:pt x="1" y="2088"/>
                  </a:cubicBezTo>
                  <a:cubicBezTo>
                    <a:pt x="21" y="567"/>
                    <a:pt x="1445" y="1"/>
                    <a:pt x="2577" y="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46"/>
            <p:cNvSpPr/>
            <p:nvPr/>
          </p:nvSpPr>
          <p:spPr>
            <a:xfrm>
              <a:off x="6720425" y="2245525"/>
              <a:ext cx="100975" cy="275150"/>
            </a:xfrm>
            <a:custGeom>
              <a:rect b="b" l="l" r="r" t="t"/>
              <a:pathLst>
                <a:path extrusionOk="0" h="11006" w="4039">
                  <a:moveTo>
                    <a:pt x="0" y="10245"/>
                  </a:moveTo>
                  <a:cubicBezTo>
                    <a:pt x="800" y="11006"/>
                    <a:pt x="1659" y="10752"/>
                    <a:pt x="2146" y="9659"/>
                  </a:cubicBezTo>
                  <a:cubicBezTo>
                    <a:pt x="2166" y="7942"/>
                    <a:pt x="3102" y="4313"/>
                    <a:pt x="3688" y="2089"/>
                  </a:cubicBezTo>
                  <a:cubicBezTo>
                    <a:pt x="4039" y="723"/>
                    <a:pt x="1834" y="1"/>
                    <a:pt x="1073" y="1777"/>
                  </a:cubicBezTo>
                  <a:cubicBezTo>
                    <a:pt x="137" y="3747"/>
                    <a:pt x="78" y="9445"/>
                    <a:pt x="0" y="102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46"/>
            <p:cNvSpPr/>
            <p:nvPr/>
          </p:nvSpPr>
          <p:spPr>
            <a:xfrm>
              <a:off x="6788700" y="2034800"/>
              <a:ext cx="312700" cy="181975"/>
            </a:xfrm>
            <a:custGeom>
              <a:rect b="b" l="l" r="r" t="t"/>
              <a:pathLst>
                <a:path extrusionOk="0" h="7279" w="12508">
                  <a:moveTo>
                    <a:pt x="12410" y="4313"/>
                  </a:moveTo>
                  <a:lnTo>
                    <a:pt x="7181" y="7220"/>
                  </a:lnTo>
                  <a:cubicBezTo>
                    <a:pt x="7083" y="7279"/>
                    <a:pt x="6966" y="7279"/>
                    <a:pt x="6849" y="7220"/>
                  </a:cubicBezTo>
                  <a:lnTo>
                    <a:pt x="79" y="3240"/>
                  </a:lnTo>
                  <a:cubicBezTo>
                    <a:pt x="20" y="3201"/>
                    <a:pt x="1" y="3162"/>
                    <a:pt x="1" y="3103"/>
                  </a:cubicBezTo>
                  <a:cubicBezTo>
                    <a:pt x="1" y="3025"/>
                    <a:pt x="20" y="2986"/>
                    <a:pt x="79" y="2947"/>
                  </a:cubicBezTo>
                  <a:lnTo>
                    <a:pt x="5249" y="59"/>
                  </a:lnTo>
                  <a:cubicBezTo>
                    <a:pt x="5347" y="1"/>
                    <a:pt x="5464" y="1"/>
                    <a:pt x="5581" y="59"/>
                  </a:cubicBezTo>
                  <a:lnTo>
                    <a:pt x="12410" y="4040"/>
                  </a:lnTo>
                  <a:cubicBezTo>
                    <a:pt x="12469" y="4079"/>
                    <a:pt x="12508" y="4137"/>
                    <a:pt x="12508" y="4196"/>
                  </a:cubicBezTo>
                  <a:cubicBezTo>
                    <a:pt x="12508" y="4254"/>
                    <a:pt x="12469" y="4293"/>
                    <a:pt x="12410" y="4313"/>
                  </a:cubicBezTo>
                  <a:close/>
                </a:path>
              </a:pathLst>
            </a:custGeom>
            <a:solidFill>
              <a:srgbClr val="272727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46"/>
            <p:cNvSpPr/>
            <p:nvPr/>
          </p:nvSpPr>
          <p:spPr>
            <a:xfrm>
              <a:off x="6796025" y="2031875"/>
              <a:ext cx="297100" cy="172225"/>
            </a:xfrm>
            <a:custGeom>
              <a:rect b="b" l="l" r="r" t="t"/>
              <a:pathLst>
                <a:path extrusionOk="0" h="6889" w="11884">
                  <a:moveTo>
                    <a:pt x="11629" y="4176"/>
                  </a:moveTo>
                  <a:lnTo>
                    <a:pt x="6849" y="6830"/>
                  </a:lnTo>
                  <a:cubicBezTo>
                    <a:pt x="6751" y="6888"/>
                    <a:pt x="6634" y="6888"/>
                    <a:pt x="6537" y="6830"/>
                  </a:cubicBezTo>
                  <a:lnTo>
                    <a:pt x="137" y="3084"/>
                  </a:lnTo>
                  <a:cubicBezTo>
                    <a:pt x="0" y="3006"/>
                    <a:pt x="20" y="2811"/>
                    <a:pt x="20" y="2752"/>
                  </a:cubicBezTo>
                  <a:cubicBezTo>
                    <a:pt x="20" y="2518"/>
                    <a:pt x="4488" y="352"/>
                    <a:pt x="4995" y="59"/>
                  </a:cubicBezTo>
                  <a:cubicBezTo>
                    <a:pt x="5093" y="1"/>
                    <a:pt x="5210" y="1"/>
                    <a:pt x="5308" y="59"/>
                  </a:cubicBezTo>
                  <a:lnTo>
                    <a:pt x="11883" y="3806"/>
                  </a:lnTo>
                  <a:cubicBezTo>
                    <a:pt x="11883" y="3864"/>
                    <a:pt x="11844" y="4059"/>
                    <a:pt x="11629" y="41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46"/>
            <p:cNvSpPr/>
            <p:nvPr/>
          </p:nvSpPr>
          <p:spPr>
            <a:xfrm>
              <a:off x="6796500" y="2027000"/>
              <a:ext cx="296625" cy="172225"/>
            </a:xfrm>
            <a:custGeom>
              <a:rect b="b" l="l" r="r" t="t"/>
              <a:pathLst>
                <a:path extrusionOk="0" h="6889" w="11865">
                  <a:moveTo>
                    <a:pt x="11766" y="4098"/>
                  </a:moveTo>
                  <a:lnTo>
                    <a:pt x="6830" y="6830"/>
                  </a:lnTo>
                  <a:cubicBezTo>
                    <a:pt x="6713" y="6888"/>
                    <a:pt x="6615" y="6888"/>
                    <a:pt x="6518" y="6830"/>
                  </a:cubicBezTo>
                  <a:lnTo>
                    <a:pt x="79" y="3064"/>
                  </a:lnTo>
                  <a:cubicBezTo>
                    <a:pt x="40" y="3045"/>
                    <a:pt x="1" y="2986"/>
                    <a:pt x="1" y="2927"/>
                  </a:cubicBezTo>
                  <a:cubicBezTo>
                    <a:pt x="1" y="2869"/>
                    <a:pt x="40" y="2830"/>
                    <a:pt x="79" y="2791"/>
                  </a:cubicBezTo>
                  <a:lnTo>
                    <a:pt x="4976" y="59"/>
                  </a:lnTo>
                  <a:cubicBezTo>
                    <a:pt x="5074" y="1"/>
                    <a:pt x="5191" y="1"/>
                    <a:pt x="5289" y="59"/>
                  </a:cubicBezTo>
                  <a:lnTo>
                    <a:pt x="11766" y="3825"/>
                  </a:lnTo>
                  <a:cubicBezTo>
                    <a:pt x="11825" y="3864"/>
                    <a:pt x="11864" y="3923"/>
                    <a:pt x="11864" y="3981"/>
                  </a:cubicBezTo>
                  <a:cubicBezTo>
                    <a:pt x="11864" y="4040"/>
                    <a:pt x="11825" y="4059"/>
                    <a:pt x="11766" y="40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46"/>
            <p:cNvSpPr/>
            <p:nvPr/>
          </p:nvSpPr>
          <p:spPr>
            <a:xfrm>
              <a:off x="6861875" y="2105550"/>
              <a:ext cx="97575" cy="58075"/>
            </a:xfrm>
            <a:custGeom>
              <a:rect b="b" l="l" r="r" t="t"/>
              <a:pathLst>
                <a:path extrusionOk="0" h="2323" w="3903">
                  <a:moveTo>
                    <a:pt x="3844" y="1522"/>
                  </a:moveTo>
                  <a:lnTo>
                    <a:pt x="2478" y="2263"/>
                  </a:lnTo>
                  <a:cubicBezTo>
                    <a:pt x="2381" y="2322"/>
                    <a:pt x="2264" y="2322"/>
                    <a:pt x="2147" y="2263"/>
                  </a:cubicBezTo>
                  <a:lnTo>
                    <a:pt x="79" y="1073"/>
                  </a:lnTo>
                  <a:cubicBezTo>
                    <a:pt x="39" y="1034"/>
                    <a:pt x="0" y="995"/>
                    <a:pt x="0" y="937"/>
                  </a:cubicBezTo>
                  <a:cubicBezTo>
                    <a:pt x="0" y="898"/>
                    <a:pt x="39" y="839"/>
                    <a:pt x="79" y="820"/>
                  </a:cubicBezTo>
                  <a:lnTo>
                    <a:pt x="1444" y="59"/>
                  </a:lnTo>
                  <a:cubicBezTo>
                    <a:pt x="1542" y="0"/>
                    <a:pt x="1659" y="0"/>
                    <a:pt x="1776" y="59"/>
                  </a:cubicBezTo>
                  <a:lnTo>
                    <a:pt x="3844" y="1268"/>
                  </a:lnTo>
                  <a:cubicBezTo>
                    <a:pt x="3883" y="1288"/>
                    <a:pt x="3903" y="1346"/>
                    <a:pt x="3903" y="1385"/>
                  </a:cubicBezTo>
                  <a:cubicBezTo>
                    <a:pt x="3903" y="1444"/>
                    <a:pt x="3883" y="1483"/>
                    <a:pt x="3844" y="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46"/>
            <p:cNvSpPr/>
            <p:nvPr/>
          </p:nvSpPr>
          <p:spPr>
            <a:xfrm>
              <a:off x="6927725" y="1874825"/>
              <a:ext cx="201000" cy="247325"/>
            </a:xfrm>
            <a:custGeom>
              <a:rect b="b" l="l" r="r" t="t"/>
              <a:pathLst>
                <a:path extrusionOk="0" h="9893" w="8040">
                  <a:moveTo>
                    <a:pt x="1191" y="1132"/>
                  </a:moveTo>
                  <a:lnTo>
                    <a:pt x="1" y="5736"/>
                  </a:lnTo>
                  <a:cubicBezTo>
                    <a:pt x="1" y="5854"/>
                    <a:pt x="59" y="5951"/>
                    <a:pt x="157" y="6010"/>
                  </a:cubicBezTo>
                  <a:lnTo>
                    <a:pt x="6557" y="9893"/>
                  </a:lnTo>
                  <a:cubicBezTo>
                    <a:pt x="6654" y="9873"/>
                    <a:pt x="6791" y="9853"/>
                    <a:pt x="6849" y="9658"/>
                  </a:cubicBezTo>
                  <a:lnTo>
                    <a:pt x="8039" y="4156"/>
                  </a:lnTo>
                  <a:cubicBezTo>
                    <a:pt x="8039" y="3961"/>
                    <a:pt x="8000" y="3824"/>
                    <a:pt x="7825" y="3727"/>
                  </a:cubicBezTo>
                  <a:lnTo>
                    <a:pt x="1640" y="137"/>
                  </a:lnTo>
                  <a:cubicBezTo>
                    <a:pt x="1425" y="0"/>
                    <a:pt x="1249" y="39"/>
                    <a:pt x="1152" y="117"/>
                  </a:cubicBezTo>
                  <a:lnTo>
                    <a:pt x="1152" y="956"/>
                  </a:lnTo>
                  <a:cubicBezTo>
                    <a:pt x="1152" y="1015"/>
                    <a:pt x="1171" y="1073"/>
                    <a:pt x="1191" y="11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46"/>
            <p:cNvSpPr/>
            <p:nvPr/>
          </p:nvSpPr>
          <p:spPr>
            <a:xfrm>
              <a:off x="6922850" y="1876275"/>
              <a:ext cx="202450" cy="247350"/>
            </a:xfrm>
            <a:custGeom>
              <a:rect b="b" l="l" r="r" t="t"/>
              <a:pathLst>
                <a:path extrusionOk="0" h="9894" w="8098">
                  <a:moveTo>
                    <a:pt x="6869" y="9678"/>
                  </a:moveTo>
                  <a:lnTo>
                    <a:pt x="8078" y="4079"/>
                  </a:lnTo>
                  <a:cubicBezTo>
                    <a:pt x="8098" y="3961"/>
                    <a:pt x="8020" y="3864"/>
                    <a:pt x="7922" y="3805"/>
                  </a:cubicBezTo>
                  <a:lnTo>
                    <a:pt x="1483" y="59"/>
                  </a:lnTo>
                  <a:cubicBezTo>
                    <a:pt x="1366" y="1"/>
                    <a:pt x="1269" y="79"/>
                    <a:pt x="1249" y="196"/>
                  </a:cubicBezTo>
                  <a:lnTo>
                    <a:pt x="39" y="5757"/>
                  </a:lnTo>
                  <a:cubicBezTo>
                    <a:pt x="0" y="5893"/>
                    <a:pt x="78" y="5991"/>
                    <a:pt x="176" y="6049"/>
                  </a:cubicBezTo>
                  <a:lnTo>
                    <a:pt x="6654" y="9815"/>
                  </a:lnTo>
                  <a:cubicBezTo>
                    <a:pt x="6771" y="9893"/>
                    <a:pt x="6849" y="9815"/>
                    <a:pt x="6869" y="9698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46"/>
            <p:cNvSpPr/>
            <p:nvPr/>
          </p:nvSpPr>
          <p:spPr>
            <a:xfrm>
              <a:off x="6867250" y="2141625"/>
              <a:ext cx="30250" cy="17600"/>
            </a:xfrm>
            <a:custGeom>
              <a:rect b="b" l="l" r="r" t="t"/>
              <a:pathLst>
                <a:path extrusionOk="0" h="704" w="1210">
                  <a:moveTo>
                    <a:pt x="1210" y="586"/>
                  </a:moveTo>
                  <a:lnTo>
                    <a:pt x="1034" y="703"/>
                  </a:lnTo>
                  <a:lnTo>
                    <a:pt x="0" y="99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46"/>
            <p:cNvSpPr/>
            <p:nvPr/>
          </p:nvSpPr>
          <p:spPr>
            <a:xfrm>
              <a:off x="6951625" y="2045050"/>
              <a:ext cx="110275" cy="64900"/>
            </a:xfrm>
            <a:custGeom>
              <a:rect b="b" l="l" r="r" t="t"/>
              <a:pathLst>
                <a:path extrusionOk="0" h="2596" w="4411">
                  <a:moveTo>
                    <a:pt x="4410" y="2440"/>
                  </a:moveTo>
                  <a:lnTo>
                    <a:pt x="4157" y="2576"/>
                  </a:lnTo>
                  <a:cubicBezTo>
                    <a:pt x="4098" y="2596"/>
                    <a:pt x="4020" y="2596"/>
                    <a:pt x="3962" y="2576"/>
                  </a:cubicBezTo>
                  <a:lnTo>
                    <a:pt x="59" y="274"/>
                  </a:lnTo>
                  <a:cubicBezTo>
                    <a:pt x="20" y="254"/>
                    <a:pt x="1" y="215"/>
                    <a:pt x="1" y="196"/>
                  </a:cubicBezTo>
                  <a:cubicBezTo>
                    <a:pt x="1" y="157"/>
                    <a:pt x="20" y="118"/>
                    <a:pt x="59" y="98"/>
                  </a:cubicBezTo>
                  <a:lnTo>
                    <a:pt x="235" y="1"/>
                  </a:lnTo>
                  <a:lnTo>
                    <a:pt x="4410" y="24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46"/>
            <p:cNvSpPr/>
            <p:nvPr/>
          </p:nvSpPr>
          <p:spPr>
            <a:xfrm>
              <a:off x="6953575" y="2046025"/>
              <a:ext cx="107350" cy="63450"/>
            </a:xfrm>
            <a:custGeom>
              <a:rect b="b" l="l" r="r" t="t"/>
              <a:pathLst>
                <a:path extrusionOk="0" h="2538" w="4294">
                  <a:moveTo>
                    <a:pt x="4293" y="2362"/>
                  </a:moveTo>
                  <a:lnTo>
                    <a:pt x="4059" y="2498"/>
                  </a:lnTo>
                  <a:cubicBezTo>
                    <a:pt x="4001" y="2518"/>
                    <a:pt x="3942" y="2537"/>
                    <a:pt x="3884" y="2498"/>
                  </a:cubicBezTo>
                  <a:lnTo>
                    <a:pt x="59" y="254"/>
                  </a:lnTo>
                  <a:cubicBezTo>
                    <a:pt x="20" y="235"/>
                    <a:pt x="1" y="196"/>
                    <a:pt x="1" y="176"/>
                  </a:cubicBezTo>
                  <a:cubicBezTo>
                    <a:pt x="1" y="137"/>
                    <a:pt x="20" y="98"/>
                    <a:pt x="59" y="98"/>
                  </a:cubicBezTo>
                  <a:lnTo>
                    <a:pt x="215" y="1"/>
                  </a:lnTo>
                  <a:lnTo>
                    <a:pt x="4293" y="23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46"/>
            <p:cNvSpPr/>
            <p:nvPr/>
          </p:nvSpPr>
          <p:spPr>
            <a:xfrm>
              <a:off x="6864800" y="2107000"/>
              <a:ext cx="91725" cy="55150"/>
            </a:xfrm>
            <a:custGeom>
              <a:rect b="b" l="l" r="r" t="t"/>
              <a:pathLst>
                <a:path extrusionOk="0" h="2206" w="3669">
                  <a:moveTo>
                    <a:pt x="3610" y="1445"/>
                  </a:moveTo>
                  <a:lnTo>
                    <a:pt x="2342" y="2147"/>
                  </a:lnTo>
                  <a:cubicBezTo>
                    <a:pt x="2244" y="2205"/>
                    <a:pt x="2127" y="2205"/>
                    <a:pt x="2030" y="2147"/>
                  </a:cubicBezTo>
                  <a:lnTo>
                    <a:pt x="79" y="1015"/>
                  </a:lnTo>
                  <a:cubicBezTo>
                    <a:pt x="20" y="976"/>
                    <a:pt x="1" y="937"/>
                    <a:pt x="1" y="898"/>
                  </a:cubicBezTo>
                  <a:cubicBezTo>
                    <a:pt x="1" y="840"/>
                    <a:pt x="20" y="801"/>
                    <a:pt x="79" y="781"/>
                  </a:cubicBezTo>
                  <a:lnTo>
                    <a:pt x="1347" y="59"/>
                  </a:lnTo>
                  <a:cubicBezTo>
                    <a:pt x="1444" y="1"/>
                    <a:pt x="1561" y="1"/>
                    <a:pt x="1659" y="59"/>
                  </a:cubicBezTo>
                  <a:lnTo>
                    <a:pt x="3610" y="1191"/>
                  </a:lnTo>
                  <a:cubicBezTo>
                    <a:pt x="3649" y="1230"/>
                    <a:pt x="3669" y="1269"/>
                    <a:pt x="3669" y="1308"/>
                  </a:cubicBezTo>
                  <a:cubicBezTo>
                    <a:pt x="3669" y="1366"/>
                    <a:pt x="3649" y="1405"/>
                    <a:pt x="3610" y="14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46"/>
            <p:cNvSpPr/>
            <p:nvPr/>
          </p:nvSpPr>
          <p:spPr>
            <a:xfrm>
              <a:off x="6885300" y="2052375"/>
              <a:ext cx="25875" cy="15150"/>
            </a:xfrm>
            <a:custGeom>
              <a:rect b="b" l="l" r="r" t="t"/>
              <a:pathLst>
                <a:path extrusionOk="0" h="606" w="1035">
                  <a:moveTo>
                    <a:pt x="741" y="20"/>
                  </a:moveTo>
                  <a:cubicBezTo>
                    <a:pt x="839" y="78"/>
                    <a:pt x="917" y="137"/>
                    <a:pt x="1015" y="176"/>
                  </a:cubicBezTo>
                  <a:cubicBezTo>
                    <a:pt x="1015" y="176"/>
                    <a:pt x="1034" y="195"/>
                    <a:pt x="1034" y="215"/>
                  </a:cubicBezTo>
                  <a:cubicBezTo>
                    <a:pt x="1034" y="215"/>
                    <a:pt x="1015" y="234"/>
                    <a:pt x="1015" y="234"/>
                  </a:cubicBezTo>
                  <a:cubicBezTo>
                    <a:pt x="898" y="313"/>
                    <a:pt x="488" y="527"/>
                    <a:pt x="371" y="605"/>
                  </a:cubicBezTo>
                  <a:cubicBezTo>
                    <a:pt x="332" y="605"/>
                    <a:pt x="312" y="605"/>
                    <a:pt x="293" y="605"/>
                  </a:cubicBezTo>
                  <a:cubicBezTo>
                    <a:pt x="195" y="547"/>
                    <a:pt x="98" y="488"/>
                    <a:pt x="20" y="449"/>
                  </a:cubicBezTo>
                  <a:cubicBezTo>
                    <a:pt x="0" y="430"/>
                    <a:pt x="0" y="430"/>
                    <a:pt x="0" y="410"/>
                  </a:cubicBezTo>
                  <a:cubicBezTo>
                    <a:pt x="0" y="410"/>
                    <a:pt x="0" y="391"/>
                    <a:pt x="20" y="391"/>
                  </a:cubicBezTo>
                  <a:cubicBezTo>
                    <a:pt x="137" y="313"/>
                    <a:pt x="527" y="98"/>
                    <a:pt x="663" y="20"/>
                  </a:cubicBezTo>
                  <a:cubicBezTo>
                    <a:pt x="683" y="0"/>
                    <a:pt x="722" y="0"/>
                    <a:pt x="74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46"/>
            <p:cNvSpPr/>
            <p:nvPr/>
          </p:nvSpPr>
          <p:spPr>
            <a:xfrm>
              <a:off x="6904300" y="2047000"/>
              <a:ext cx="16125" cy="10275"/>
            </a:xfrm>
            <a:custGeom>
              <a:rect b="b" l="l" r="r" t="t"/>
              <a:pathLst>
                <a:path extrusionOk="0" h="411" w="645">
                  <a:moveTo>
                    <a:pt x="372" y="20"/>
                  </a:moveTo>
                  <a:cubicBezTo>
                    <a:pt x="450" y="79"/>
                    <a:pt x="547" y="137"/>
                    <a:pt x="625" y="176"/>
                  </a:cubicBezTo>
                  <a:cubicBezTo>
                    <a:pt x="645" y="196"/>
                    <a:pt x="645" y="196"/>
                    <a:pt x="645" y="215"/>
                  </a:cubicBezTo>
                  <a:cubicBezTo>
                    <a:pt x="645" y="215"/>
                    <a:pt x="645" y="235"/>
                    <a:pt x="625" y="235"/>
                  </a:cubicBezTo>
                  <a:cubicBezTo>
                    <a:pt x="508" y="313"/>
                    <a:pt x="489" y="313"/>
                    <a:pt x="352" y="391"/>
                  </a:cubicBezTo>
                  <a:cubicBezTo>
                    <a:pt x="333" y="410"/>
                    <a:pt x="313" y="410"/>
                    <a:pt x="274" y="391"/>
                  </a:cubicBezTo>
                  <a:cubicBezTo>
                    <a:pt x="196" y="332"/>
                    <a:pt x="99" y="293"/>
                    <a:pt x="20" y="235"/>
                  </a:cubicBezTo>
                  <a:cubicBezTo>
                    <a:pt x="1" y="235"/>
                    <a:pt x="1" y="215"/>
                    <a:pt x="1" y="196"/>
                  </a:cubicBezTo>
                  <a:cubicBezTo>
                    <a:pt x="1" y="196"/>
                    <a:pt x="1" y="176"/>
                    <a:pt x="20" y="176"/>
                  </a:cubicBezTo>
                  <a:cubicBezTo>
                    <a:pt x="138" y="98"/>
                    <a:pt x="157" y="98"/>
                    <a:pt x="294" y="20"/>
                  </a:cubicBezTo>
                  <a:cubicBezTo>
                    <a:pt x="313" y="1"/>
                    <a:pt x="333" y="1"/>
                    <a:pt x="37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46"/>
            <p:cNvSpPr/>
            <p:nvPr/>
          </p:nvSpPr>
          <p:spPr>
            <a:xfrm>
              <a:off x="6913575" y="2052850"/>
              <a:ext cx="25400" cy="15150"/>
            </a:xfrm>
            <a:custGeom>
              <a:rect b="b" l="l" r="r" t="t"/>
              <a:pathLst>
                <a:path extrusionOk="0" h="606" w="1016">
                  <a:moveTo>
                    <a:pt x="371" y="1"/>
                  </a:moveTo>
                  <a:cubicBezTo>
                    <a:pt x="449" y="59"/>
                    <a:pt x="918" y="333"/>
                    <a:pt x="1015" y="391"/>
                  </a:cubicBezTo>
                  <a:cubicBezTo>
                    <a:pt x="1015" y="391"/>
                    <a:pt x="1015" y="391"/>
                    <a:pt x="1015" y="411"/>
                  </a:cubicBezTo>
                  <a:cubicBezTo>
                    <a:pt x="1015" y="430"/>
                    <a:pt x="1015" y="430"/>
                    <a:pt x="1015" y="430"/>
                  </a:cubicBezTo>
                  <a:cubicBezTo>
                    <a:pt x="879" y="508"/>
                    <a:pt x="859" y="508"/>
                    <a:pt x="742" y="586"/>
                  </a:cubicBezTo>
                  <a:cubicBezTo>
                    <a:pt x="703" y="606"/>
                    <a:pt x="684" y="606"/>
                    <a:pt x="664" y="586"/>
                  </a:cubicBezTo>
                  <a:cubicBezTo>
                    <a:pt x="567" y="528"/>
                    <a:pt x="98" y="274"/>
                    <a:pt x="20" y="215"/>
                  </a:cubicBezTo>
                  <a:cubicBezTo>
                    <a:pt x="1" y="215"/>
                    <a:pt x="1" y="196"/>
                    <a:pt x="1" y="196"/>
                  </a:cubicBezTo>
                  <a:cubicBezTo>
                    <a:pt x="1" y="176"/>
                    <a:pt x="1" y="157"/>
                    <a:pt x="20" y="157"/>
                  </a:cubicBezTo>
                  <a:cubicBezTo>
                    <a:pt x="137" y="98"/>
                    <a:pt x="157" y="79"/>
                    <a:pt x="293" y="1"/>
                  </a:cubicBezTo>
                  <a:cubicBezTo>
                    <a:pt x="313" y="1"/>
                    <a:pt x="332" y="1"/>
                    <a:pt x="37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46"/>
            <p:cNvSpPr/>
            <p:nvPr/>
          </p:nvSpPr>
          <p:spPr>
            <a:xfrm>
              <a:off x="6932125" y="20636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59"/>
                    <a:pt x="546" y="117"/>
                    <a:pt x="644" y="176"/>
                  </a:cubicBezTo>
                  <a:cubicBezTo>
                    <a:pt x="644" y="176"/>
                    <a:pt x="644" y="195"/>
                    <a:pt x="644" y="195"/>
                  </a:cubicBezTo>
                  <a:cubicBezTo>
                    <a:pt x="644" y="215"/>
                    <a:pt x="644" y="215"/>
                    <a:pt x="644" y="215"/>
                  </a:cubicBezTo>
                  <a:cubicBezTo>
                    <a:pt x="507" y="293"/>
                    <a:pt x="488" y="293"/>
                    <a:pt x="371" y="371"/>
                  </a:cubicBezTo>
                  <a:cubicBezTo>
                    <a:pt x="351" y="390"/>
                    <a:pt x="312" y="390"/>
                    <a:pt x="293" y="371"/>
                  </a:cubicBezTo>
                  <a:cubicBezTo>
                    <a:pt x="195" y="332"/>
                    <a:pt x="117" y="273"/>
                    <a:pt x="20" y="215"/>
                  </a:cubicBezTo>
                  <a:cubicBezTo>
                    <a:pt x="20" y="215"/>
                    <a:pt x="0" y="195"/>
                    <a:pt x="0" y="195"/>
                  </a:cubicBezTo>
                  <a:cubicBezTo>
                    <a:pt x="0" y="176"/>
                    <a:pt x="0" y="176"/>
                    <a:pt x="20" y="156"/>
                  </a:cubicBezTo>
                  <a:cubicBezTo>
                    <a:pt x="137" y="98"/>
                    <a:pt x="156" y="78"/>
                    <a:pt x="293" y="20"/>
                  </a:cubicBezTo>
                  <a:cubicBezTo>
                    <a:pt x="312" y="0"/>
                    <a:pt x="351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46"/>
            <p:cNvSpPr/>
            <p:nvPr/>
          </p:nvSpPr>
          <p:spPr>
            <a:xfrm>
              <a:off x="6941375" y="2068950"/>
              <a:ext cx="16625" cy="9775"/>
            </a:xfrm>
            <a:custGeom>
              <a:rect b="b" l="l" r="r" t="t"/>
              <a:pathLst>
                <a:path extrusionOk="0" h="391" w="665">
                  <a:moveTo>
                    <a:pt x="372" y="20"/>
                  </a:moveTo>
                  <a:cubicBezTo>
                    <a:pt x="469" y="59"/>
                    <a:pt x="547" y="118"/>
                    <a:pt x="645" y="176"/>
                  </a:cubicBezTo>
                  <a:cubicBezTo>
                    <a:pt x="645" y="176"/>
                    <a:pt x="664" y="196"/>
                    <a:pt x="664" y="196"/>
                  </a:cubicBezTo>
                  <a:cubicBezTo>
                    <a:pt x="664" y="215"/>
                    <a:pt x="645" y="215"/>
                    <a:pt x="645" y="235"/>
                  </a:cubicBezTo>
                  <a:cubicBezTo>
                    <a:pt x="508" y="293"/>
                    <a:pt x="489" y="313"/>
                    <a:pt x="372" y="371"/>
                  </a:cubicBezTo>
                  <a:cubicBezTo>
                    <a:pt x="352" y="391"/>
                    <a:pt x="313" y="391"/>
                    <a:pt x="294" y="371"/>
                  </a:cubicBezTo>
                  <a:cubicBezTo>
                    <a:pt x="196" y="332"/>
                    <a:pt x="118" y="274"/>
                    <a:pt x="20" y="215"/>
                  </a:cubicBezTo>
                  <a:cubicBezTo>
                    <a:pt x="20" y="215"/>
                    <a:pt x="1" y="215"/>
                    <a:pt x="1" y="196"/>
                  </a:cubicBezTo>
                  <a:cubicBezTo>
                    <a:pt x="1" y="176"/>
                    <a:pt x="1" y="176"/>
                    <a:pt x="20" y="176"/>
                  </a:cubicBezTo>
                  <a:cubicBezTo>
                    <a:pt x="137" y="98"/>
                    <a:pt x="157" y="98"/>
                    <a:pt x="294" y="20"/>
                  </a:cubicBezTo>
                  <a:cubicBezTo>
                    <a:pt x="313" y="1"/>
                    <a:pt x="352" y="1"/>
                    <a:pt x="37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46"/>
            <p:cNvSpPr/>
            <p:nvPr/>
          </p:nvSpPr>
          <p:spPr>
            <a:xfrm>
              <a:off x="6950650" y="2074325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371" y="20"/>
                  </a:moveTo>
                  <a:cubicBezTo>
                    <a:pt x="469" y="78"/>
                    <a:pt x="547" y="117"/>
                    <a:pt x="644" y="176"/>
                  </a:cubicBezTo>
                  <a:cubicBezTo>
                    <a:pt x="644" y="176"/>
                    <a:pt x="664" y="195"/>
                    <a:pt x="664" y="195"/>
                  </a:cubicBezTo>
                  <a:cubicBezTo>
                    <a:pt x="664" y="215"/>
                    <a:pt x="664" y="234"/>
                    <a:pt x="644" y="234"/>
                  </a:cubicBezTo>
                  <a:cubicBezTo>
                    <a:pt x="508" y="293"/>
                    <a:pt x="508" y="313"/>
                    <a:pt x="371" y="391"/>
                  </a:cubicBezTo>
                  <a:cubicBezTo>
                    <a:pt x="352" y="391"/>
                    <a:pt x="313" y="391"/>
                    <a:pt x="293" y="391"/>
                  </a:cubicBezTo>
                  <a:cubicBezTo>
                    <a:pt x="196" y="332"/>
                    <a:pt x="118" y="274"/>
                    <a:pt x="20" y="234"/>
                  </a:cubicBezTo>
                  <a:cubicBezTo>
                    <a:pt x="20" y="215"/>
                    <a:pt x="1" y="215"/>
                    <a:pt x="1" y="195"/>
                  </a:cubicBezTo>
                  <a:cubicBezTo>
                    <a:pt x="1" y="195"/>
                    <a:pt x="20" y="176"/>
                    <a:pt x="20" y="176"/>
                  </a:cubicBezTo>
                  <a:cubicBezTo>
                    <a:pt x="157" y="98"/>
                    <a:pt x="157" y="98"/>
                    <a:pt x="293" y="20"/>
                  </a:cubicBezTo>
                  <a:cubicBezTo>
                    <a:pt x="313" y="0"/>
                    <a:pt x="352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46"/>
            <p:cNvSpPr/>
            <p:nvPr/>
          </p:nvSpPr>
          <p:spPr>
            <a:xfrm>
              <a:off x="6960400" y="2079675"/>
              <a:ext cx="16125" cy="9800"/>
            </a:xfrm>
            <a:custGeom>
              <a:rect b="b" l="l" r="r" t="t"/>
              <a:pathLst>
                <a:path extrusionOk="0" h="392" w="645">
                  <a:moveTo>
                    <a:pt x="352" y="20"/>
                  </a:moveTo>
                  <a:cubicBezTo>
                    <a:pt x="450" y="79"/>
                    <a:pt x="528" y="138"/>
                    <a:pt x="625" y="177"/>
                  </a:cubicBezTo>
                  <a:cubicBezTo>
                    <a:pt x="645" y="177"/>
                    <a:pt x="645" y="196"/>
                    <a:pt x="645" y="216"/>
                  </a:cubicBezTo>
                  <a:cubicBezTo>
                    <a:pt x="645" y="216"/>
                    <a:pt x="645" y="235"/>
                    <a:pt x="625" y="235"/>
                  </a:cubicBezTo>
                  <a:cubicBezTo>
                    <a:pt x="508" y="313"/>
                    <a:pt x="489" y="313"/>
                    <a:pt x="352" y="391"/>
                  </a:cubicBezTo>
                  <a:cubicBezTo>
                    <a:pt x="333" y="391"/>
                    <a:pt x="294" y="391"/>
                    <a:pt x="274" y="391"/>
                  </a:cubicBezTo>
                  <a:cubicBezTo>
                    <a:pt x="196" y="333"/>
                    <a:pt x="98" y="274"/>
                    <a:pt x="1" y="235"/>
                  </a:cubicBezTo>
                  <a:cubicBezTo>
                    <a:pt x="1" y="216"/>
                    <a:pt x="1" y="216"/>
                    <a:pt x="1" y="196"/>
                  </a:cubicBezTo>
                  <a:cubicBezTo>
                    <a:pt x="1" y="196"/>
                    <a:pt x="1" y="177"/>
                    <a:pt x="1" y="177"/>
                  </a:cubicBezTo>
                  <a:cubicBezTo>
                    <a:pt x="137" y="99"/>
                    <a:pt x="157" y="99"/>
                    <a:pt x="274" y="20"/>
                  </a:cubicBezTo>
                  <a:cubicBezTo>
                    <a:pt x="313" y="1"/>
                    <a:pt x="333" y="1"/>
                    <a:pt x="35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46"/>
            <p:cNvSpPr/>
            <p:nvPr/>
          </p:nvSpPr>
          <p:spPr>
            <a:xfrm>
              <a:off x="6969675" y="2085050"/>
              <a:ext cx="16125" cy="10275"/>
            </a:xfrm>
            <a:custGeom>
              <a:rect b="b" l="l" r="r" t="t"/>
              <a:pathLst>
                <a:path extrusionOk="0" h="411" w="645">
                  <a:moveTo>
                    <a:pt x="352" y="20"/>
                  </a:moveTo>
                  <a:cubicBezTo>
                    <a:pt x="449" y="79"/>
                    <a:pt x="547" y="137"/>
                    <a:pt x="625" y="176"/>
                  </a:cubicBezTo>
                  <a:cubicBezTo>
                    <a:pt x="644" y="196"/>
                    <a:pt x="644" y="196"/>
                    <a:pt x="644" y="215"/>
                  </a:cubicBezTo>
                  <a:cubicBezTo>
                    <a:pt x="644" y="215"/>
                    <a:pt x="644" y="235"/>
                    <a:pt x="625" y="235"/>
                  </a:cubicBezTo>
                  <a:cubicBezTo>
                    <a:pt x="508" y="313"/>
                    <a:pt x="488" y="313"/>
                    <a:pt x="352" y="391"/>
                  </a:cubicBezTo>
                  <a:cubicBezTo>
                    <a:pt x="332" y="410"/>
                    <a:pt x="313" y="410"/>
                    <a:pt x="274" y="391"/>
                  </a:cubicBezTo>
                  <a:cubicBezTo>
                    <a:pt x="196" y="332"/>
                    <a:pt x="98" y="293"/>
                    <a:pt x="20" y="235"/>
                  </a:cubicBezTo>
                  <a:cubicBezTo>
                    <a:pt x="1" y="235"/>
                    <a:pt x="1" y="215"/>
                    <a:pt x="1" y="196"/>
                  </a:cubicBezTo>
                  <a:cubicBezTo>
                    <a:pt x="1" y="196"/>
                    <a:pt x="1" y="176"/>
                    <a:pt x="1" y="176"/>
                  </a:cubicBezTo>
                  <a:cubicBezTo>
                    <a:pt x="137" y="98"/>
                    <a:pt x="157" y="98"/>
                    <a:pt x="274" y="20"/>
                  </a:cubicBezTo>
                  <a:cubicBezTo>
                    <a:pt x="313" y="1"/>
                    <a:pt x="332" y="1"/>
                    <a:pt x="35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46"/>
            <p:cNvSpPr/>
            <p:nvPr/>
          </p:nvSpPr>
          <p:spPr>
            <a:xfrm>
              <a:off x="6978950" y="20909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1"/>
                  </a:moveTo>
                  <a:cubicBezTo>
                    <a:pt x="449" y="59"/>
                    <a:pt x="547" y="118"/>
                    <a:pt x="625" y="157"/>
                  </a:cubicBezTo>
                  <a:cubicBezTo>
                    <a:pt x="644" y="176"/>
                    <a:pt x="644" y="176"/>
                    <a:pt x="644" y="196"/>
                  </a:cubicBezTo>
                  <a:cubicBezTo>
                    <a:pt x="644" y="196"/>
                    <a:pt x="644" y="215"/>
                    <a:pt x="625" y="215"/>
                  </a:cubicBezTo>
                  <a:cubicBezTo>
                    <a:pt x="508" y="293"/>
                    <a:pt x="488" y="293"/>
                    <a:pt x="371" y="371"/>
                  </a:cubicBezTo>
                  <a:cubicBezTo>
                    <a:pt x="332" y="391"/>
                    <a:pt x="312" y="391"/>
                    <a:pt x="293" y="371"/>
                  </a:cubicBezTo>
                  <a:cubicBezTo>
                    <a:pt x="195" y="313"/>
                    <a:pt x="98" y="274"/>
                    <a:pt x="20" y="215"/>
                  </a:cubicBezTo>
                  <a:cubicBezTo>
                    <a:pt x="0" y="215"/>
                    <a:pt x="0" y="196"/>
                    <a:pt x="0" y="196"/>
                  </a:cubicBezTo>
                  <a:cubicBezTo>
                    <a:pt x="0" y="176"/>
                    <a:pt x="0" y="157"/>
                    <a:pt x="20" y="157"/>
                  </a:cubicBezTo>
                  <a:cubicBezTo>
                    <a:pt x="137" y="98"/>
                    <a:pt x="156" y="79"/>
                    <a:pt x="293" y="1"/>
                  </a:cubicBezTo>
                  <a:cubicBezTo>
                    <a:pt x="312" y="1"/>
                    <a:pt x="332" y="1"/>
                    <a:pt x="37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46"/>
            <p:cNvSpPr/>
            <p:nvPr/>
          </p:nvSpPr>
          <p:spPr>
            <a:xfrm>
              <a:off x="6988225" y="2096275"/>
              <a:ext cx="16100" cy="9775"/>
            </a:xfrm>
            <a:custGeom>
              <a:rect b="b" l="l" r="r" t="t"/>
              <a:pathLst>
                <a:path extrusionOk="0" h="391" w="644">
                  <a:moveTo>
                    <a:pt x="371" y="20"/>
                  </a:moveTo>
                  <a:cubicBezTo>
                    <a:pt x="449" y="59"/>
                    <a:pt x="546" y="117"/>
                    <a:pt x="624" y="176"/>
                  </a:cubicBezTo>
                  <a:cubicBezTo>
                    <a:pt x="644" y="176"/>
                    <a:pt x="644" y="196"/>
                    <a:pt x="644" y="196"/>
                  </a:cubicBezTo>
                  <a:cubicBezTo>
                    <a:pt x="644" y="215"/>
                    <a:pt x="644" y="215"/>
                    <a:pt x="624" y="215"/>
                  </a:cubicBezTo>
                  <a:cubicBezTo>
                    <a:pt x="507" y="293"/>
                    <a:pt x="488" y="293"/>
                    <a:pt x="371" y="371"/>
                  </a:cubicBezTo>
                  <a:cubicBezTo>
                    <a:pt x="332" y="391"/>
                    <a:pt x="312" y="391"/>
                    <a:pt x="293" y="371"/>
                  </a:cubicBezTo>
                  <a:cubicBezTo>
                    <a:pt x="195" y="332"/>
                    <a:pt x="98" y="274"/>
                    <a:pt x="20" y="215"/>
                  </a:cubicBezTo>
                  <a:cubicBezTo>
                    <a:pt x="0" y="215"/>
                    <a:pt x="0" y="196"/>
                    <a:pt x="0" y="196"/>
                  </a:cubicBezTo>
                  <a:cubicBezTo>
                    <a:pt x="0" y="176"/>
                    <a:pt x="0" y="176"/>
                    <a:pt x="20" y="156"/>
                  </a:cubicBezTo>
                  <a:cubicBezTo>
                    <a:pt x="137" y="98"/>
                    <a:pt x="156" y="78"/>
                    <a:pt x="293" y="20"/>
                  </a:cubicBezTo>
                  <a:cubicBezTo>
                    <a:pt x="312" y="0"/>
                    <a:pt x="332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46"/>
            <p:cNvSpPr/>
            <p:nvPr/>
          </p:nvSpPr>
          <p:spPr>
            <a:xfrm>
              <a:off x="6997475" y="21016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50" y="59"/>
                    <a:pt x="547" y="117"/>
                    <a:pt x="645" y="176"/>
                  </a:cubicBezTo>
                  <a:cubicBezTo>
                    <a:pt x="645" y="176"/>
                    <a:pt x="645" y="195"/>
                    <a:pt x="645" y="195"/>
                  </a:cubicBezTo>
                  <a:cubicBezTo>
                    <a:pt x="645" y="215"/>
                    <a:pt x="645" y="215"/>
                    <a:pt x="645" y="234"/>
                  </a:cubicBezTo>
                  <a:cubicBezTo>
                    <a:pt x="508" y="293"/>
                    <a:pt x="489" y="312"/>
                    <a:pt x="371" y="371"/>
                  </a:cubicBezTo>
                  <a:cubicBezTo>
                    <a:pt x="352" y="390"/>
                    <a:pt x="313" y="390"/>
                    <a:pt x="293" y="371"/>
                  </a:cubicBezTo>
                  <a:cubicBezTo>
                    <a:pt x="196" y="332"/>
                    <a:pt x="118" y="273"/>
                    <a:pt x="20" y="215"/>
                  </a:cubicBezTo>
                  <a:cubicBezTo>
                    <a:pt x="20" y="215"/>
                    <a:pt x="1" y="195"/>
                    <a:pt x="1" y="195"/>
                  </a:cubicBezTo>
                  <a:cubicBezTo>
                    <a:pt x="1" y="176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0"/>
                    <a:pt x="352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46"/>
            <p:cNvSpPr/>
            <p:nvPr/>
          </p:nvSpPr>
          <p:spPr>
            <a:xfrm>
              <a:off x="7006750" y="2107000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371" y="20"/>
                  </a:moveTo>
                  <a:cubicBezTo>
                    <a:pt x="449" y="79"/>
                    <a:pt x="547" y="118"/>
                    <a:pt x="644" y="176"/>
                  </a:cubicBezTo>
                  <a:cubicBezTo>
                    <a:pt x="644" y="176"/>
                    <a:pt x="664" y="196"/>
                    <a:pt x="664" y="196"/>
                  </a:cubicBezTo>
                  <a:cubicBezTo>
                    <a:pt x="664" y="215"/>
                    <a:pt x="644" y="215"/>
                    <a:pt x="644" y="235"/>
                  </a:cubicBezTo>
                  <a:cubicBezTo>
                    <a:pt x="508" y="293"/>
                    <a:pt x="488" y="313"/>
                    <a:pt x="371" y="371"/>
                  </a:cubicBezTo>
                  <a:cubicBezTo>
                    <a:pt x="352" y="391"/>
                    <a:pt x="313" y="391"/>
                    <a:pt x="293" y="371"/>
                  </a:cubicBezTo>
                  <a:cubicBezTo>
                    <a:pt x="196" y="332"/>
                    <a:pt x="118" y="274"/>
                    <a:pt x="20" y="215"/>
                  </a:cubicBezTo>
                  <a:cubicBezTo>
                    <a:pt x="20" y="215"/>
                    <a:pt x="0" y="215"/>
                    <a:pt x="0" y="196"/>
                  </a:cubicBezTo>
                  <a:cubicBezTo>
                    <a:pt x="0" y="176"/>
                    <a:pt x="20" y="176"/>
                    <a:pt x="20" y="176"/>
                  </a:cubicBezTo>
                  <a:cubicBezTo>
                    <a:pt x="157" y="98"/>
                    <a:pt x="157" y="98"/>
                    <a:pt x="293" y="20"/>
                  </a:cubicBezTo>
                  <a:cubicBezTo>
                    <a:pt x="313" y="1"/>
                    <a:pt x="352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46"/>
            <p:cNvSpPr/>
            <p:nvPr/>
          </p:nvSpPr>
          <p:spPr>
            <a:xfrm>
              <a:off x="7016025" y="2112375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371" y="20"/>
                  </a:moveTo>
                  <a:cubicBezTo>
                    <a:pt x="468" y="78"/>
                    <a:pt x="547" y="117"/>
                    <a:pt x="644" y="176"/>
                  </a:cubicBezTo>
                  <a:cubicBezTo>
                    <a:pt x="644" y="176"/>
                    <a:pt x="664" y="195"/>
                    <a:pt x="664" y="195"/>
                  </a:cubicBezTo>
                  <a:cubicBezTo>
                    <a:pt x="664" y="215"/>
                    <a:pt x="664" y="234"/>
                    <a:pt x="644" y="234"/>
                  </a:cubicBezTo>
                  <a:cubicBezTo>
                    <a:pt x="527" y="293"/>
                    <a:pt x="507" y="312"/>
                    <a:pt x="371" y="391"/>
                  </a:cubicBezTo>
                  <a:cubicBezTo>
                    <a:pt x="351" y="391"/>
                    <a:pt x="312" y="391"/>
                    <a:pt x="293" y="391"/>
                  </a:cubicBezTo>
                  <a:cubicBezTo>
                    <a:pt x="195" y="332"/>
                    <a:pt x="117" y="273"/>
                    <a:pt x="20" y="234"/>
                  </a:cubicBezTo>
                  <a:cubicBezTo>
                    <a:pt x="20" y="215"/>
                    <a:pt x="0" y="215"/>
                    <a:pt x="0" y="195"/>
                  </a:cubicBezTo>
                  <a:cubicBezTo>
                    <a:pt x="0" y="195"/>
                    <a:pt x="20" y="176"/>
                    <a:pt x="20" y="176"/>
                  </a:cubicBezTo>
                  <a:cubicBezTo>
                    <a:pt x="156" y="98"/>
                    <a:pt x="156" y="98"/>
                    <a:pt x="293" y="20"/>
                  </a:cubicBezTo>
                  <a:cubicBezTo>
                    <a:pt x="312" y="0"/>
                    <a:pt x="351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46"/>
            <p:cNvSpPr/>
            <p:nvPr/>
          </p:nvSpPr>
          <p:spPr>
            <a:xfrm>
              <a:off x="7025775" y="2117725"/>
              <a:ext cx="16125" cy="10275"/>
            </a:xfrm>
            <a:custGeom>
              <a:rect b="b" l="l" r="r" t="t"/>
              <a:pathLst>
                <a:path extrusionOk="0" h="411" w="645">
                  <a:moveTo>
                    <a:pt x="352" y="20"/>
                  </a:moveTo>
                  <a:cubicBezTo>
                    <a:pt x="449" y="79"/>
                    <a:pt x="527" y="137"/>
                    <a:pt x="625" y="177"/>
                  </a:cubicBezTo>
                  <a:cubicBezTo>
                    <a:pt x="644" y="196"/>
                    <a:pt x="644" y="196"/>
                    <a:pt x="644" y="216"/>
                  </a:cubicBezTo>
                  <a:cubicBezTo>
                    <a:pt x="644" y="216"/>
                    <a:pt x="644" y="235"/>
                    <a:pt x="625" y="235"/>
                  </a:cubicBezTo>
                  <a:cubicBezTo>
                    <a:pt x="508" y="313"/>
                    <a:pt x="488" y="313"/>
                    <a:pt x="352" y="391"/>
                  </a:cubicBezTo>
                  <a:cubicBezTo>
                    <a:pt x="332" y="411"/>
                    <a:pt x="293" y="411"/>
                    <a:pt x="274" y="391"/>
                  </a:cubicBezTo>
                  <a:cubicBezTo>
                    <a:pt x="196" y="333"/>
                    <a:pt x="98" y="294"/>
                    <a:pt x="0" y="235"/>
                  </a:cubicBezTo>
                  <a:cubicBezTo>
                    <a:pt x="0" y="235"/>
                    <a:pt x="0" y="216"/>
                    <a:pt x="0" y="196"/>
                  </a:cubicBezTo>
                  <a:cubicBezTo>
                    <a:pt x="0" y="196"/>
                    <a:pt x="0" y="177"/>
                    <a:pt x="0" y="177"/>
                  </a:cubicBezTo>
                  <a:cubicBezTo>
                    <a:pt x="137" y="98"/>
                    <a:pt x="157" y="98"/>
                    <a:pt x="274" y="20"/>
                  </a:cubicBezTo>
                  <a:cubicBezTo>
                    <a:pt x="313" y="1"/>
                    <a:pt x="332" y="1"/>
                    <a:pt x="35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46"/>
            <p:cNvSpPr/>
            <p:nvPr/>
          </p:nvSpPr>
          <p:spPr>
            <a:xfrm>
              <a:off x="7035050" y="2123600"/>
              <a:ext cx="16100" cy="9775"/>
            </a:xfrm>
            <a:custGeom>
              <a:rect b="b" l="l" r="r" t="t"/>
              <a:pathLst>
                <a:path extrusionOk="0" h="391" w="644">
                  <a:moveTo>
                    <a:pt x="351" y="0"/>
                  </a:moveTo>
                  <a:cubicBezTo>
                    <a:pt x="449" y="59"/>
                    <a:pt x="546" y="117"/>
                    <a:pt x="625" y="156"/>
                  </a:cubicBezTo>
                  <a:cubicBezTo>
                    <a:pt x="644" y="176"/>
                    <a:pt x="644" y="176"/>
                    <a:pt x="644" y="195"/>
                  </a:cubicBezTo>
                  <a:cubicBezTo>
                    <a:pt x="644" y="195"/>
                    <a:pt x="644" y="215"/>
                    <a:pt x="625" y="215"/>
                  </a:cubicBezTo>
                  <a:cubicBezTo>
                    <a:pt x="507" y="293"/>
                    <a:pt x="488" y="293"/>
                    <a:pt x="351" y="371"/>
                  </a:cubicBezTo>
                  <a:cubicBezTo>
                    <a:pt x="332" y="390"/>
                    <a:pt x="312" y="390"/>
                    <a:pt x="273" y="371"/>
                  </a:cubicBezTo>
                  <a:cubicBezTo>
                    <a:pt x="195" y="312"/>
                    <a:pt x="98" y="273"/>
                    <a:pt x="20" y="215"/>
                  </a:cubicBezTo>
                  <a:cubicBezTo>
                    <a:pt x="0" y="215"/>
                    <a:pt x="0" y="195"/>
                    <a:pt x="0" y="195"/>
                  </a:cubicBezTo>
                  <a:cubicBezTo>
                    <a:pt x="0" y="176"/>
                    <a:pt x="0" y="156"/>
                    <a:pt x="0" y="156"/>
                  </a:cubicBezTo>
                  <a:cubicBezTo>
                    <a:pt x="137" y="98"/>
                    <a:pt x="156" y="78"/>
                    <a:pt x="273" y="0"/>
                  </a:cubicBezTo>
                  <a:cubicBezTo>
                    <a:pt x="312" y="0"/>
                    <a:pt x="332" y="0"/>
                    <a:pt x="35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46"/>
            <p:cNvSpPr/>
            <p:nvPr/>
          </p:nvSpPr>
          <p:spPr>
            <a:xfrm>
              <a:off x="7044300" y="21289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2" y="20"/>
                  </a:moveTo>
                  <a:cubicBezTo>
                    <a:pt x="450" y="59"/>
                    <a:pt x="547" y="118"/>
                    <a:pt x="625" y="176"/>
                  </a:cubicBezTo>
                  <a:cubicBezTo>
                    <a:pt x="645" y="176"/>
                    <a:pt x="645" y="176"/>
                    <a:pt x="645" y="196"/>
                  </a:cubicBezTo>
                  <a:cubicBezTo>
                    <a:pt x="645" y="215"/>
                    <a:pt x="645" y="215"/>
                    <a:pt x="625" y="215"/>
                  </a:cubicBezTo>
                  <a:cubicBezTo>
                    <a:pt x="508" y="293"/>
                    <a:pt x="489" y="293"/>
                    <a:pt x="352" y="371"/>
                  </a:cubicBezTo>
                  <a:cubicBezTo>
                    <a:pt x="333" y="391"/>
                    <a:pt x="313" y="391"/>
                    <a:pt x="274" y="371"/>
                  </a:cubicBezTo>
                  <a:cubicBezTo>
                    <a:pt x="196" y="313"/>
                    <a:pt x="98" y="274"/>
                    <a:pt x="20" y="215"/>
                  </a:cubicBezTo>
                  <a:cubicBezTo>
                    <a:pt x="1" y="215"/>
                    <a:pt x="1" y="196"/>
                    <a:pt x="1" y="196"/>
                  </a:cubicBezTo>
                  <a:cubicBezTo>
                    <a:pt x="1" y="176"/>
                    <a:pt x="1" y="176"/>
                    <a:pt x="20" y="157"/>
                  </a:cubicBezTo>
                  <a:cubicBezTo>
                    <a:pt x="137" y="98"/>
                    <a:pt x="157" y="79"/>
                    <a:pt x="294" y="1"/>
                  </a:cubicBezTo>
                  <a:cubicBezTo>
                    <a:pt x="313" y="1"/>
                    <a:pt x="333" y="1"/>
                    <a:pt x="37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46"/>
            <p:cNvSpPr/>
            <p:nvPr/>
          </p:nvSpPr>
          <p:spPr>
            <a:xfrm>
              <a:off x="6903825" y="2057725"/>
              <a:ext cx="16600" cy="10275"/>
            </a:xfrm>
            <a:custGeom>
              <a:rect b="b" l="l" r="r" t="t"/>
              <a:pathLst>
                <a:path extrusionOk="0" h="411" w="664">
                  <a:moveTo>
                    <a:pt x="371" y="20"/>
                  </a:moveTo>
                  <a:cubicBezTo>
                    <a:pt x="469" y="79"/>
                    <a:pt x="547" y="138"/>
                    <a:pt x="644" y="177"/>
                  </a:cubicBezTo>
                  <a:cubicBezTo>
                    <a:pt x="644" y="196"/>
                    <a:pt x="664" y="196"/>
                    <a:pt x="664" y="216"/>
                  </a:cubicBezTo>
                  <a:cubicBezTo>
                    <a:pt x="664" y="216"/>
                    <a:pt x="664" y="235"/>
                    <a:pt x="644" y="235"/>
                  </a:cubicBezTo>
                  <a:cubicBezTo>
                    <a:pt x="527" y="313"/>
                    <a:pt x="508" y="313"/>
                    <a:pt x="371" y="391"/>
                  </a:cubicBezTo>
                  <a:cubicBezTo>
                    <a:pt x="352" y="411"/>
                    <a:pt x="313" y="411"/>
                    <a:pt x="293" y="391"/>
                  </a:cubicBezTo>
                  <a:cubicBezTo>
                    <a:pt x="196" y="333"/>
                    <a:pt x="118" y="274"/>
                    <a:pt x="20" y="235"/>
                  </a:cubicBezTo>
                  <a:cubicBezTo>
                    <a:pt x="20" y="235"/>
                    <a:pt x="0" y="216"/>
                    <a:pt x="0" y="196"/>
                  </a:cubicBezTo>
                  <a:cubicBezTo>
                    <a:pt x="0" y="196"/>
                    <a:pt x="20" y="177"/>
                    <a:pt x="20" y="177"/>
                  </a:cubicBezTo>
                  <a:cubicBezTo>
                    <a:pt x="157" y="99"/>
                    <a:pt x="157" y="99"/>
                    <a:pt x="293" y="20"/>
                  </a:cubicBezTo>
                  <a:cubicBezTo>
                    <a:pt x="313" y="1"/>
                    <a:pt x="352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46"/>
            <p:cNvSpPr/>
            <p:nvPr/>
          </p:nvSpPr>
          <p:spPr>
            <a:xfrm>
              <a:off x="6913575" y="20636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2" y="0"/>
                  </a:moveTo>
                  <a:cubicBezTo>
                    <a:pt x="449" y="59"/>
                    <a:pt x="547" y="117"/>
                    <a:pt x="625" y="156"/>
                  </a:cubicBezTo>
                  <a:cubicBezTo>
                    <a:pt x="645" y="176"/>
                    <a:pt x="645" y="176"/>
                    <a:pt x="645" y="195"/>
                  </a:cubicBezTo>
                  <a:cubicBezTo>
                    <a:pt x="645" y="195"/>
                    <a:pt x="645" y="215"/>
                    <a:pt x="625" y="215"/>
                  </a:cubicBezTo>
                  <a:cubicBezTo>
                    <a:pt x="508" y="293"/>
                    <a:pt x="489" y="293"/>
                    <a:pt x="352" y="371"/>
                  </a:cubicBezTo>
                  <a:cubicBezTo>
                    <a:pt x="332" y="390"/>
                    <a:pt x="313" y="390"/>
                    <a:pt x="274" y="371"/>
                  </a:cubicBezTo>
                  <a:cubicBezTo>
                    <a:pt x="196" y="312"/>
                    <a:pt x="98" y="273"/>
                    <a:pt x="20" y="215"/>
                  </a:cubicBezTo>
                  <a:cubicBezTo>
                    <a:pt x="1" y="215"/>
                    <a:pt x="1" y="195"/>
                    <a:pt x="1" y="195"/>
                  </a:cubicBezTo>
                  <a:cubicBezTo>
                    <a:pt x="1" y="176"/>
                    <a:pt x="1" y="156"/>
                    <a:pt x="1" y="156"/>
                  </a:cubicBezTo>
                  <a:cubicBezTo>
                    <a:pt x="137" y="98"/>
                    <a:pt x="157" y="78"/>
                    <a:pt x="274" y="0"/>
                  </a:cubicBezTo>
                  <a:cubicBezTo>
                    <a:pt x="313" y="0"/>
                    <a:pt x="332" y="0"/>
                    <a:pt x="35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46"/>
            <p:cNvSpPr/>
            <p:nvPr/>
          </p:nvSpPr>
          <p:spPr>
            <a:xfrm>
              <a:off x="6946750" y="20826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78"/>
                    <a:pt x="547" y="137"/>
                    <a:pt x="644" y="176"/>
                  </a:cubicBezTo>
                  <a:cubicBezTo>
                    <a:pt x="644" y="176"/>
                    <a:pt x="644" y="195"/>
                    <a:pt x="644" y="215"/>
                  </a:cubicBezTo>
                  <a:cubicBezTo>
                    <a:pt x="644" y="215"/>
                    <a:pt x="644" y="234"/>
                    <a:pt x="644" y="234"/>
                  </a:cubicBezTo>
                  <a:cubicBezTo>
                    <a:pt x="508" y="312"/>
                    <a:pt x="488" y="312"/>
                    <a:pt x="371" y="390"/>
                  </a:cubicBezTo>
                  <a:cubicBezTo>
                    <a:pt x="352" y="390"/>
                    <a:pt x="313" y="390"/>
                    <a:pt x="293" y="390"/>
                  </a:cubicBezTo>
                  <a:cubicBezTo>
                    <a:pt x="196" y="332"/>
                    <a:pt x="118" y="273"/>
                    <a:pt x="20" y="234"/>
                  </a:cubicBezTo>
                  <a:cubicBezTo>
                    <a:pt x="20" y="215"/>
                    <a:pt x="1" y="215"/>
                    <a:pt x="1" y="195"/>
                  </a:cubicBezTo>
                  <a:cubicBezTo>
                    <a:pt x="1" y="195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0"/>
                    <a:pt x="352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46"/>
            <p:cNvSpPr/>
            <p:nvPr/>
          </p:nvSpPr>
          <p:spPr>
            <a:xfrm>
              <a:off x="6956025" y="2087975"/>
              <a:ext cx="16600" cy="10275"/>
            </a:xfrm>
            <a:custGeom>
              <a:rect b="b" l="l" r="r" t="t"/>
              <a:pathLst>
                <a:path extrusionOk="0" h="411" w="664">
                  <a:moveTo>
                    <a:pt x="371" y="20"/>
                  </a:moveTo>
                  <a:cubicBezTo>
                    <a:pt x="449" y="79"/>
                    <a:pt x="547" y="137"/>
                    <a:pt x="644" y="176"/>
                  </a:cubicBezTo>
                  <a:cubicBezTo>
                    <a:pt x="644" y="196"/>
                    <a:pt x="664" y="196"/>
                    <a:pt x="664" y="215"/>
                  </a:cubicBezTo>
                  <a:cubicBezTo>
                    <a:pt x="664" y="215"/>
                    <a:pt x="644" y="235"/>
                    <a:pt x="644" y="235"/>
                  </a:cubicBezTo>
                  <a:cubicBezTo>
                    <a:pt x="508" y="313"/>
                    <a:pt x="508" y="313"/>
                    <a:pt x="371" y="391"/>
                  </a:cubicBezTo>
                  <a:cubicBezTo>
                    <a:pt x="351" y="410"/>
                    <a:pt x="312" y="410"/>
                    <a:pt x="293" y="391"/>
                  </a:cubicBezTo>
                  <a:cubicBezTo>
                    <a:pt x="195" y="332"/>
                    <a:pt x="117" y="274"/>
                    <a:pt x="20" y="235"/>
                  </a:cubicBezTo>
                  <a:cubicBezTo>
                    <a:pt x="20" y="235"/>
                    <a:pt x="0" y="215"/>
                    <a:pt x="0" y="196"/>
                  </a:cubicBezTo>
                  <a:cubicBezTo>
                    <a:pt x="0" y="196"/>
                    <a:pt x="20" y="176"/>
                    <a:pt x="20" y="176"/>
                  </a:cubicBezTo>
                  <a:cubicBezTo>
                    <a:pt x="156" y="98"/>
                    <a:pt x="156" y="98"/>
                    <a:pt x="293" y="20"/>
                  </a:cubicBezTo>
                  <a:cubicBezTo>
                    <a:pt x="312" y="1"/>
                    <a:pt x="351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46"/>
            <p:cNvSpPr/>
            <p:nvPr/>
          </p:nvSpPr>
          <p:spPr>
            <a:xfrm>
              <a:off x="6965275" y="2093825"/>
              <a:ext cx="16625" cy="9800"/>
            </a:xfrm>
            <a:custGeom>
              <a:rect b="b" l="l" r="r" t="t"/>
              <a:pathLst>
                <a:path extrusionOk="0" h="392" w="665">
                  <a:moveTo>
                    <a:pt x="372" y="1"/>
                  </a:moveTo>
                  <a:cubicBezTo>
                    <a:pt x="469" y="59"/>
                    <a:pt x="547" y="118"/>
                    <a:pt x="645" y="157"/>
                  </a:cubicBezTo>
                  <a:cubicBezTo>
                    <a:pt x="645" y="176"/>
                    <a:pt x="664" y="176"/>
                    <a:pt x="664" y="196"/>
                  </a:cubicBezTo>
                  <a:cubicBezTo>
                    <a:pt x="664" y="196"/>
                    <a:pt x="645" y="215"/>
                    <a:pt x="645" y="215"/>
                  </a:cubicBezTo>
                  <a:cubicBezTo>
                    <a:pt x="508" y="294"/>
                    <a:pt x="508" y="294"/>
                    <a:pt x="372" y="372"/>
                  </a:cubicBezTo>
                  <a:cubicBezTo>
                    <a:pt x="352" y="391"/>
                    <a:pt x="313" y="391"/>
                    <a:pt x="294" y="372"/>
                  </a:cubicBezTo>
                  <a:cubicBezTo>
                    <a:pt x="196" y="313"/>
                    <a:pt x="118" y="274"/>
                    <a:pt x="20" y="215"/>
                  </a:cubicBezTo>
                  <a:cubicBezTo>
                    <a:pt x="20" y="215"/>
                    <a:pt x="1" y="196"/>
                    <a:pt x="1" y="196"/>
                  </a:cubicBezTo>
                  <a:cubicBezTo>
                    <a:pt x="1" y="176"/>
                    <a:pt x="20" y="157"/>
                    <a:pt x="20" y="157"/>
                  </a:cubicBezTo>
                  <a:cubicBezTo>
                    <a:pt x="157" y="98"/>
                    <a:pt x="157" y="79"/>
                    <a:pt x="294" y="1"/>
                  </a:cubicBezTo>
                  <a:cubicBezTo>
                    <a:pt x="313" y="1"/>
                    <a:pt x="352" y="1"/>
                    <a:pt x="37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46"/>
            <p:cNvSpPr/>
            <p:nvPr/>
          </p:nvSpPr>
          <p:spPr>
            <a:xfrm>
              <a:off x="6975050" y="20992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1" y="20"/>
                  </a:moveTo>
                  <a:cubicBezTo>
                    <a:pt x="449" y="59"/>
                    <a:pt x="527" y="118"/>
                    <a:pt x="625" y="176"/>
                  </a:cubicBezTo>
                  <a:cubicBezTo>
                    <a:pt x="625" y="176"/>
                    <a:pt x="644" y="176"/>
                    <a:pt x="644" y="196"/>
                  </a:cubicBezTo>
                  <a:cubicBezTo>
                    <a:pt x="644" y="215"/>
                    <a:pt x="644" y="215"/>
                    <a:pt x="625" y="215"/>
                  </a:cubicBezTo>
                  <a:cubicBezTo>
                    <a:pt x="507" y="293"/>
                    <a:pt x="488" y="293"/>
                    <a:pt x="351" y="371"/>
                  </a:cubicBezTo>
                  <a:cubicBezTo>
                    <a:pt x="332" y="391"/>
                    <a:pt x="293" y="391"/>
                    <a:pt x="273" y="371"/>
                  </a:cubicBezTo>
                  <a:cubicBezTo>
                    <a:pt x="195" y="313"/>
                    <a:pt x="98" y="274"/>
                    <a:pt x="0" y="215"/>
                  </a:cubicBezTo>
                  <a:cubicBezTo>
                    <a:pt x="0" y="215"/>
                    <a:pt x="0" y="196"/>
                    <a:pt x="0" y="196"/>
                  </a:cubicBezTo>
                  <a:cubicBezTo>
                    <a:pt x="0" y="176"/>
                    <a:pt x="0" y="176"/>
                    <a:pt x="0" y="157"/>
                  </a:cubicBezTo>
                  <a:cubicBezTo>
                    <a:pt x="137" y="98"/>
                    <a:pt x="156" y="79"/>
                    <a:pt x="273" y="0"/>
                  </a:cubicBezTo>
                  <a:cubicBezTo>
                    <a:pt x="293" y="0"/>
                    <a:pt x="332" y="0"/>
                    <a:pt x="35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46"/>
            <p:cNvSpPr/>
            <p:nvPr/>
          </p:nvSpPr>
          <p:spPr>
            <a:xfrm>
              <a:off x="6984300" y="210457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2" y="20"/>
                  </a:moveTo>
                  <a:cubicBezTo>
                    <a:pt x="450" y="59"/>
                    <a:pt x="547" y="117"/>
                    <a:pt x="625" y="176"/>
                  </a:cubicBezTo>
                  <a:cubicBezTo>
                    <a:pt x="645" y="176"/>
                    <a:pt x="645" y="195"/>
                    <a:pt x="645" y="195"/>
                  </a:cubicBezTo>
                  <a:cubicBezTo>
                    <a:pt x="645" y="215"/>
                    <a:pt x="645" y="215"/>
                    <a:pt x="625" y="234"/>
                  </a:cubicBezTo>
                  <a:cubicBezTo>
                    <a:pt x="508" y="293"/>
                    <a:pt x="489" y="293"/>
                    <a:pt x="352" y="371"/>
                  </a:cubicBezTo>
                  <a:cubicBezTo>
                    <a:pt x="333" y="390"/>
                    <a:pt x="313" y="390"/>
                    <a:pt x="274" y="371"/>
                  </a:cubicBezTo>
                  <a:cubicBezTo>
                    <a:pt x="196" y="332"/>
                    <a:pt x="98" y="273"/>
                    <a:pt x="20" y="215"/>
                  </a:cubicBezTo>
                  <a:cubicBezTo>
                    <a:pt x="1" y="215"/>
                    <a:pt x="1" y="215"/>
                    <a:pt x="1" y="195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137" y="98"/>
                    <a:pt x="157" y="98"/>
                    <a:pt x="274" y="20"/>
                  </a:cubicBezTo>
                  <a:cubicBezTo>
                    <a:pt x="313" y="0"/>
                    <a:pt x="333" y="0"/>
                    <a:pt x="35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6"/>
            <p:cNvSpPr/>
            <p:nvPr/>
          </p:nvSpPr>
          <p:spPr>
            <a:xfrm>
              <a:off x="6993575" y="21099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59"/>
                    <a:pt x="547" y="118"/>
                    <a:pt x="625" y="176"/>
                  </a:cubicBezTo>
                  <a:cubicBezTo>
                    <a:pt x="645" y="176"/>
                    <a:pt x="645" y="196"/>
                    <a:pt x="645" y="196"/>
                  </a:cubicBezTo>
                  <a:cubicBezTo>
                    <a:pt x="645" y="215"/>
                    <a:pt x="645" y="215"/>
                    <a:pt x="645" y="235"/>
                  </a:cubicBezTo>
                  <a:cubicBezTo>
                    <a:pt x="508" y="293"/>
                    <a:pt x="488" y="313"/>
                    <a:pt x="371" y="371"/>
                  </a:cubicBezTo>
                  <a:cubicBezTo>
                    <a:pt x="332" y="391"/>
                    <a:pt x="313" y="391"/>
                    <a:pt x="293" y="371"/>
                  </a:cubicBezTo>
                  <a:cubicBezTo>
                    <a:pt x="196" y="332"/>
                    <a:pt x="98" y="274"/>
                    <a:pt x="20" y="215"/>
                  </a:cubicBezTo>
                  <a:cubicBezTo>
                    <a:pt x="1" y="215"/>
                    <a:pt x="1" y="215"/>
                    <a:pt x="1" y="196"/>
                  </a:cubicBezTo>
                  <a:cubicBezTo>
                    <a:pt x="1" y="176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1"/>
                    <a:pt x="332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6"/>
            <p:cNvSpPr/>
            <p:nvPr/>
          </p:nvSpPr>
          <p:spPr>
            <a:xfrm>
              <a:off x="7002850" y="21153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78"/>
                    <a:pt x="547" y="117"/>
                    <a:pt x="644" y="176"/>
                  </a:cubicBezTo>
                  <a:cubicBezTo>
                    <a:pt x="644" y="176"/>
                    <a:pt x="644" y="195"/>
                    <a:pt x="644" y="195"/>
                  </a:cubicBezTo>
                  <a:cubicBezTo>
                    <a:pt x="644" y="215"/>
                    <a:pt x="644" y="234"/>
                    <a:pt x="644" y="234"/>
                  </a:cubicBezTo>
                  <a:cubicBezTo>
                    <a:pt x="508" y="293"/>
                    <a:pt x="488" y="313"/>
                    <a:pt x="371" y="391"/>
                  </a:cubicBezTo>
                  <a:cubicBezTo>
                    <a:pt x="332" y="391"/>
                    <a:pt x="313" y="391"/>
                    <a:pt x="293" y="391"/>
                  </a:cubicBezTo>
                  <a:cubicBezTo>
                    <a:pt x="195" y="332"/>
                    <a:pt x="117" y="274"/>
                    <a:pt x="20" y="234"/>
                  </a:cubicBezTo>
                  <a:cubicBezTo>
                    <a:pt x="0" y="215"/>
                    <a:pt x="0" y="215"/>
                    <a:pt x="0" y="195"/>
                  </a:cubicBezTo>
                  <a:cubicBezTo>
                    <a:pt x="0" y="195"/>
                    <a:pt x="0" y="176"/>
                    <a:pt x="20" y="176"/>
                  </a:cubicBezTo>
                  <a:cubicBezTo>
                    <a:pt x="137" y="98"/>
                    <a:pt x="156" y="98"/>
                    <a:pt x="293" y="20"/>
                  </a:cubicBezTo>
                  <a:cubicBezTo>
                    <a:pt x="313" y="0"/>
                    <a:pt x="352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6"/>
            <p:cNvSpPr/>
            <p:nvPr/>
          </p:nvSpPr>
          <p:spPr>
            <a:xfrm>
              <a:off x="7012125" y="2120650"/>
              <a:ext cx="16100" cy="9800"/>
            </a:xfrm>
            <a:custGeom>
              <a:rect b="b" l="l" r="r" t="t"/>
              <a:pathLst>
                <a:path extrusionOk="0" h="392" w="644">
                  <a:moveTo>
                    <a:pt x="371" y="20"/>
                  </a:moveTo>
                  <a:cubicBezTo>
                    <a:pt x="449" y="79"/>
                    <a:pt x="546" y="138"/>
                    <a:pt x="644" y="177"/>
                  </a:cubicBezTo>
                  <a:cubicBezTo>
                    <a:pt x="644" y="177"/>
                    <a:pt x="644" y="196"/>
                    <a:pt x="644" y="216"/>
                  </a:cubicBezTo>
                  <a:cubicBezTo>
                    <a:pt x="644" y="216"/>
                    <a:pt x="644" y="235"/>
                    <a:pt x="644" y="235"/>
                  </a:cubicBezTo>
                  <a:cubicBezTo>
                    <a:pt x="507" y="313"/>
                    <a:pt x="488" y="313"/>
                    <a:pt x="371" y="391"/>
                  </a:cubicBezTo>
                  <a:cubicBezTo>
                    <a:pt x="351" y="391"/>
                    <a:pt x="312" y="391"/>
                    <a:pt x="293" y="391"/>
                  </a:cubicBezTo>
                  <a:cubicBezTo>
                    <a:pt x="195" y="333"/>
                    <a:pt x="117" y="274"/>
                    <a:pt x="20" y="235"/>
                  </a:cubicBezTo>
                  <a:cubicBezTo>
                    <a:pt x="20" y="216"/>
                    <a:pt x="0" y="216"/>
                    <a:pt x="0" y="196"/>
                  </a:cubicBezTo>
                  <a:cubicBezTo>
                    <a:pt x="0" y="196"/>
                    <a:pt x="0" y="177"/>
                    <a:pt x="20" y="177"/>
                  </a:cubicBezTo>
                  <a:cubicBezTo>
                    <a:pt x="137" y="99"/>
                    <a:pt x="156" y="99"/>
                    <a:pt x="293" y="20"/>
                  </a:cubicBezTo>
                  <a:cubicBezTo>
                    <a:pt x="312" y="1"/>
                    <a:pt x="351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46"/>
            <p:cNvSpPr/>
            <p:nvPr/>
          </p:nvSpPr>
          <p:spPr>
            <a:xfrm>
              <a:off x="7021375" y="2126025"/>
              <a:ext cx="16625" cy="10275"/>
            </a:xfrm>
            <a:custGeom>
              <a:rect b="b" l="l" r="r" t="t"/>
              <a:pathLst>
                <a:path extrusionOk="0" h="411" w="665">
                  <a:moveTo>
                    <a:pt x="372" y="20"/>
                  </a:moveTo>
                  <a:cubicBezTo>
                    <a:pt x="450" y="79"/>
                    <a:pt x="547" y="137"/>
                    <a:pt x="645" y="176"/>
                  </a:cubicBezTo>
                  <a:cubicBezTo>
                    <a:pt x="645" y="196"/>
                    <a:pt x="664" y="196"/>
                    <a:pt x="664" y="215"/>
                  </a:cubicBezTo>
                  <a:cubicBezTo>
                    <a:pt x="664" y="215"/>
                    <a:pt x="645" y="235"/>
                    <a:pt x="645" y="235"/>
                  </a:cubicBezTo>
                  <a:cubicBezTo>
                    <a:pt x="508" y="313"/>
                    <a:pt x="508" y="313"/>
                    <a:pt x="372" y="391"/>
                  </a:cubicBezTo>
                  <a:cubicBezTo>
                    <a:pt x="352" y="410"/>
                    <a:pt x="313" y="410"/>
                    <a:pt x="293" y="391"/>
                  </a:cubicBezTo>
                  <a:cubicBezTo>
                    <a:pt x="196" y="332"/>
                    <a:pt x="118" y="274"/>
                    <a:pt x="20" y="235"/>
                  </a:cubicBezTo>
                  <a:cubicBezTo>
                    <a:pt x="20" y="235"/>
                    <a:pt x="1" y="215"/>
                    <a:pt x="1" y="196"/>
                  </a:cubicBezTo>
                  <a:cubicBezTo>
                    <a:pt x="1" y="196"/>
                    <a:pt x="20" y="176"/>
                    <a:pt x="20" y="176"/>
                  </a:cubicBezTo>
                  <a:cubicBezTo>
                    <a:pt x="157" y="98"/>
                    <a:pt x="157" y="98"/>
                    <a:pt x="293" y="20"/>
                  </a:cubicBezTo>
                  <a:cubicBezTo>
                    <a:pt x="313" y="1"/>
                    <a:pt x="352" y="1"/>
                    <a:pt x="37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46"/>
            <p:cNvSpPr/>
            <p:nvPr/>
          </p:nvSpPr>
          <p:spPr>
            <a:xfrm>
              <a:off x="7031150" y="2131875"/>
              <a:ext cx="20000" cy="12225"/>
            </a:xfrm>
            <a:custGeom>
              <a:rect b="b" l="l" r="r" t="t"/>
              <a:pathLst>
                <a:path extrusionOk="0" h="489" w="800">
                  <a:moveTo>
                    <a:pt x="371" y="20"/>
                  </a:moveTo>
                  <a:cubicBezTo>
                    <a:pt x="449" y="79"/>
                    <a:pt x="683" y="215"/>
                    <a:pt x="781" y="274"/>
                  </a:cubicBezTo>
                  <a:cubicBezTo>
                    <a:pt x="781" y="274"/>
                    <a:pt x="800" y="274"/>
                    <a:pt x="800" y="293"/>
                  </a:cubicBezTo>
                  <a:cubicBezTo>
                    <a:pt x="800" y="313"/>
                    <a:pt x="800" y="313"/>
                    <a:pt x="781" y="313"/>
                  </a:cubicBezTo>
                  <a:cubicBezTo>
                    <a:pt x="663" y="391"/>
                    <a:pt x="644" y="391"/>
                    <a:pt x="507" y="469"/>
                  </a:cubicBezTo>
                  <a:cubicBezTo>
                    <a:pt x="488" y="489"/>
                    <a:pt x="449" y="489"/>
                    <a:pt x="429" y="469"/>
                  </a:cubicBezTo>
                  <a:cubicBezTo>
                    <a:pt x="332" y="410"/>
                    <a:pt x="117" y="274"/>
                    <a:pt x="20" y="215"/>
                  </a:cubicBezTo>
                  <a:cubicBezTo>
                    <a:pt x="20" y="215"/>
                    <a:pt x="0" y="215"/>
                    <a:pt x="0" y="196"/>
                  </a:cubicBezTo>
                  <a:cubicBezTo>
                    <a:pt x="0" y="176"/>
                    <a:pt x="0" y="176"/>
                    <a:pt x="20" y="176"/>
                  </a:cubicBezTo>
                  <a:cubicBezTo>
                    <a:pt x="137" y="98"/>
                    <a:pt x="156" y="98"/>
                    <a:pt x="293" y="20"/>
                  </a:cubicBezTo>
                  <a:cubicBezTo>
                    <a:pt x="312" y="1"/>
                    <a:pt x="351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46"/>
            <p:cNvSpPr/>
            <p:nvPr/>
          </p:nvSpPr>
          <p:spPr>
            <a:xfrm>
              <a:off x="6894550" y="2063100"/>
              <a:ext cx="25875" cy="15625"/>
            </a:xfrm>
            <a:custGeom>
              <a:rect b="b" l="l" r="r" t="t"/>
              <a:pathLst>
                <a:path extrusionOk="0" h="625" w="1035">
                  <a:moveTo>
                    <a:pt x="371" y="20"/>
                  </a:moveTo>
                  <a:cubicBezTo>
                    <a:pt x="450" y="79"/>
                    <a:pt x="918" y="352"/>
                    <a:pt x="1015" y="391"/>
                  </a:cubicBezTo>
                  <a:cubicBezTo>
                    <a:pt x="1015" y="410"/>
                    <a:pt x="1035" y="410"/>
                    <a:pt x="1035" y="430"/>
                  </a:cubicBezTo>
                  <a:cubicBezTo>
                    <a:pt x="1035" y="430"/>
                    <a:pt x="1015" y="449"/>
                    <a:pt x="1015" y="449"/>
                  </a:cubicBezTo>
                  <a:cubicBezTo>
                    <a:pt x="879" y="527"/>
                    <a:pt x="879" y="527"/>
                    <a:pt x="742" y="605"/>
                  </a:cubicBezTo>
                  <a:cubicBezTo>
                    <a:pt x="723" y="625"/>
                    <a:pt x="684" y="625"/>
                    <a:pt x="664" y="605"/>
                  </a:cubicBezTo>
                  <a:cubicBezTo>
                    <a:pt x="567" y="547"/>
                    <a:pt x="118" y="274"/>
                    <a:pt x="20" y="235"/>
                  </a:cubicBezTo>
                  <a:cubicBezTo>
                    <a:pt x="20" y="235"/>
                    <a:pt x="1" y="215"/>
                    <a:pt x="1" y="196"/>
                  </a:cubicBezTo>
                  <a:cubicBezTo>
                    <a:pt x="1" y="196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1"/>
                    <a:pt x="352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46"/>
            <p:cNvSpPr/>
            <p:nvPr/>
          </p:nvSpPr>
          <p:spPr>
            <a:xfrm>
              <a:off x="6913575" y="2074325"/>
              <a:ext cx="30275" cy="18075"/>
            </a:xfrm>
            <a:custGeom>
              <a:rect b="b" l="l" r="r" t="t"/>
              <a:pathLst>
                <a:path extrusionOk="0" h="723" w="1211">
                  <a:moveTo>
                    <a:pt x="352" y="20"/>
                  </a:moveTo>
                  <a:cubicBezTo>
                    <a:pt x="449" y="59"/>
                    <a:pt x="1113" y="449"/>
                    <a:pt x="1191" y="488"/>
                  </a:cubicBezTo>
                  <a:cubicBezTo>
                    <a:pt x="1210" y="508"/>
                    <a:pt x="1210" y="508"/>
                    <a:pt x="1210" y="527"/>
                  </a:cubicBezTo>
                  <a:cubicBezTo>
                    <a:pt x="1210" y="527"/>
                    <a:pt x="1210" y="547"/>
                    <a:pt x="1191" y="547"/>
                  </a:cubicBezTo>
                  <a:cubicBezTo>
                    <a:pt x="1074" y="625"/>
                    <a:pt x="1054" y="625"/>
                    <a:pt x="918" y="703"/>
                  </a:cubicBezTo>
                  <a:cubicBezTo>
                    <a:pt x="898" y="722"/>
                    <a:pt x="879" y="722"/>
                    <a:pt x="840" y="703"/>
                  </a:cubicBezTo>
                  <a:cubicBezTo>
                    <a:pt x="762" y="644"/>
                    <a:pt x="98" y="274"/>
                    <a:pt x="1" y="215"/>
                  </a:cubicBezTo>
                  <a:cubicBezTo>
                    <a:pt x="1" y="215"/>
                    <a:pt x="1" y="195"/>
                    <a:pt x="1" y="195"/>
                  </a:cubicBezTo>
                  <a:cubicBezTo>
                    <a:pt x="1" y="176"/>
                    <a:pt x="1" y="176"/>
                    <a:pt x="1" y="156"/>
                  </a:cubicBezTo>
                  <a:cubicBezTo>
                    <a:pt x="137" y="98"/>
                    <a:pt x="157" y="78"/>
                    <a:pt x="274" y="0"/>
                  </a:cubicBezTo>
                  <a:cubicBezTo>
                    <a:pt x="313" y="0"/>
                    <a:pt x="332" y="0"/>
                    <a:pt x="35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46"/>
            <p:cNvSpPr/>
            <p:nvPr/>
          </p:nvSpPr>
          <p:spPr>
            <a:xfrm>
              <a:off x="6937475" y="208797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2" y="20"/>
                  </a:moveTo>
                  <a:cubicBezTo>
                    <a:pt x="450" y="79"/>
                    <a:pt x="547" y="118"/>
                    <a:pt x="625" y="176"/>
                  </a:cubicBezTo>
                  <a:cubicBezTo>
                    <a:pt x="645" y="176"/>
                    <a:pt x="645" y="196"/>
                    <a:pt x="645" y="196"/>
                  </a:cubicBezTo>
                  <a:cubicBezTo>
                    <a:pt x="645" y="215"/>
                    <a:pt x="645" y="235"/>
                    <a:pt x="625" y="235"/>
                  </a:cubicBezTo>
                  <a:cubicBezTo>
                    <a:pt x="508" y="293"/>
                    <a:pt x="489" y="313"/>
                    <a:pt x="352" y="391"/>
                  </a:cubicBezTo>
                  <a:cubicBezTo>
                    <a:pt x="332" y="391"/>
                    <a:pt x="313" y="391"/>
                    <a:pt x="274" y="391"/>
                  </a:cubicBezTo>
                  <a:cubicBezTo>
                    <a:pt x="196" y="332"/>
                    <a:pt x="98" y="274"/>
                    <a:pt x="20" y="235"/>
                  </a:cubicBezTo>
                  <a:cubicBezTo>
                    <a:pt x="1" y="215"/>
                    <a:pt x="1" y="215"/>
                    <a:pt x="1" y="196"/>
                  </a:cubicBezTo>
                  <a:cubicBezTo>
                    <a:pt x="1" y="196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1"/>
                    <a:pt x="332" y="1"/>
                    <a:pt x="37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46"/>
            <p:cNvSpPr/>
            <p:nvPr/>
          </p:nvSpPr>
          <p:spPr>
            <a:xfrm>
              <a:off x="6946750" y="20933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78"/>
                    <a:pt x="547" y="137"/>
                    <a:pt x="625" y="176"/>
                  </a:cubicBezTo>
                  <a:cubicBezTo>
                    <a:pt x="644" y="176"/>
                    <a:pt x="644" y="195"/>
                    <a:pt x="644" y="215"/>
                  </a:cubicBezTo>
                  <a:cubicBezTo>
                    <a:pt x="644" y="215"/>
                    <a:pt x="644" y="234"/>
                    <a:pt x="625" y="234"/>
                  </a:cubicBezTo>
                  <a:cubicBezTo>
                    <a:pt x="508" y="313"/>
                    <a:pt x="488" y="313"/>
                    <a:pt x="371" y="391"/>
                  </a:cubicBezTo>
                  <a:cubicBezTo>
                    <a:pt x="332" y="391"/>
                    <a:pt x="313" y="391"/>
                    <a:pt x="293" y="391"/>
                  </a:cubicBezTo>
                  <a:cubicBezTo>
                    <a:pt x="196" y="332"/>
                    <a:pt x="98" y="273"/>
                    <a:pt x="20" y="234"/>
                  </a:cubicBezTo>
                  <a:cubicBezTo>
                    <a:pt x="1" y="215"/>
                    <a:pt x="1" y="215"/>
                    <a:pt x="1" y="195"/>
                  </a:cubicBezTo>
                  <a:cubicBezTo>
                    <a:pt x="1" y="195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0"/>
                    <a:pt x="332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6"/>
            <p:cNvSpPr/>
            <p:nvPr/>
          </p:nvSpPr>
          <p:spPr>
            <a:xfrm>
              <a:off x="6956025" y="2098700"/>
              <a:ext cx="16125" cy="10275"/>
            </a:xfrm>
            <a:custGeom>
              <a:rect b="b" l="l" r="r" t="t"/>
              <a:pathLst>
                <a:path extrusionOk="0" h="411" w="645">
                  <a:moveTo>
                    <a:pt x="371" y="20"/>
                  </a:moveTo>
                  <a:cubicBezTo>
                    <a:pt x="449" y="79"/>
                    <a:pt x="547" y="138"/>
                    <a:pt x="625" y="177"/>
                  </a:cubicBezTo>
                  <a:cubicBezTo>
                    <a:pt x="644" y="177"/>
                    <a:pt x="644" y="196"/>
                    <a:pt x="644" y="216"/>
                  </a:cubicBezTo>
                  <a:cubicBezTo>
                    <a:pt x="644" y="216"/>
                    <a:pt x="644" y="235"/>
                    <a:pt x="644" y="235"/>
                  </a:cubicBezTo>
                  <a:cubicBezTo>
                    <a:pt x="508" y="313"/>
                    <a:pt x="488" y="313"/>
                    <a:pt x="371" y="391"/>
                  </a:cubicBezTo>
                  <a:cubicBezTo>
                    <a:pt x="332" y="411"/>
                    <a:pt x="312" y="411"/>
                    <a:pt x="293" y="391"/>
                  </a:cubicBezTo>
                  <a:cubicBezTo>
                    <a:pt x="195" y="333"/>
                    <a:pt x="117" y="294"/>
                    <a:pt x="20" y="235"/>
                  </a:cubicBezTo>
                  <a:cubicBezTo>
                    <a:pt x="0" y="235"/>
                    <a:pt x="0" y="216"/>
                    <a:pt x="0" y="196"/>
                  </a:cubicBezTo>
                  <a:cubicBezTo>
                    <a:pt x="0" y="196"/>
                    <a:pt x="0" y="177"/>
                    <a:pt x="20" y="177"/>
                  </a:cubicBezTo>
                  <a:cubicBezTo>
                    <a:pt x="137" y="99"/>
                    <a:pt x="156" y="99"/>
                    <a:pt x="293" y="20"/>
                  </a:cubicBezTo>
                  <a:cubicBezTo>
                    <a:pt x="312" y="1"/>
                    <a:pt x="351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46"/>
            <p:cNvSpPr/>
            <p:nvPr/>
          </p:nvSpPr>
          <p:spPr>
            <a:xfrm>
              <a:off x="6965275" y="210457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2" y="20"/>
                  </a:moveTo>
                  <a:cubicBezTo>
                    <a:pt x="450" y="59"/>
                    <a:pt x="547" y="117"/>
                    <a:pt x="645" y="176"/>
                  </a:cubicBezTo>
                  <a:cubicBezTo>
                    <a:pt x="645" y="176"/>
                    <a:pt x="645" y="176"/>
                    <a:pt x="645" y="195"/>
                  </a:cubicBezTo>
                  <a:cubicBezTo>
                    <a:pt x="645" y="215"/>
                    <a:pt x="645" y="215"/>
                    <a:pt x="645" y="215"/>
                  </a:cubicBezTo>
                  <a:cubicBezTo>
                    <a:pt x="508" y="293"/>
                    <a:pt x="489" y="293"/>
                    <a:pt x="372" y="371"/>
                  </a:cubicBezTo>
                  <a:cubicBezTo>
                    <a:pt x="333" y="390"/>
                    <a:pt x="313" y="390"/>
                    <a:pt x="294" y="371"/>
                  </a:cubicBezTo>
                  <a:cubicBezTo>
                    <a:pt x="196" y="312"/>
                    <a:pt x="118" y="273"/>
                    <a:pt x="20" y="215"/>
                  </a:cubicBezTo>
                  <a:cubicBezTo>
                    <a:pt x="1" y="215"/>
                    <a:pt x="1" y="195"/>
                    <a:pt x="1" y="195"/>
                  </a:cubicBezTo>
                  <a:cubicBezTo>
                    <a:pt x="1" y="176"/>
                    <a:pt x="1" y="176"/>
                    <a:pt x="20" y="156"/>
                  </a:cubicBezTo>
                  <a:cubicBezTo>
                    <a:pt x="138" y="98"/>
                    <a:pt x="157" y="78"/>
                    <a:pt x="294" y="0"/>
                  </a:cubicBezTo>
                  <a:cubicBezTo>
                    <a:pt x="313" y="0"/>
                    <a:pt x="352" y="0"/>
                    <a:pt x="37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46"/>
            <p:cNvSpPr/>
            <p:nvPr/>
          </p:nvSpPr>
          <p:spPr>
            <a:xfrm>
              <a:off x="6974550" y="2109925"/>
              <a:ext cx="16625" cy="9775"/>
            </a:xfrm>
            <a:custGeom>
              <a:rect b="b" l="l" r="r" t="t"/>
              <a:pathLst>
                <a:path extrusionOk="0" h="391" w="665">
                  <a:moveTo>
                    <a:pt x="371" y="20"/>
                  </a:moveTo>
                  <a:cubicBezTo>
                    <a:pt x="469" y="59"/>
                    <a:pt x="547" y="118"/>
                    <a:pt x="645" y="176"/>
                  </a:cubicBezTo>
                  <a:cubicBezTo>
                    <a:pt x="645" y="176"/>
                    <a:pt x="664" y="196"/>
                    <a:pt x="664" y="196"/>
                  </a:cubicBezTo>
                  <a:cubicBezTo>
                    <a:pt x="664" y="215"/>
                    <a:pt x="645" y="215"/>
                    <a:pt x="645" y="215"/>
                  </a:cubicBezTo>
                  <a:cubicBezTo>
                    <a:pt x="508" y="293"/>
                    <a:pt x="508" y="293"/>
                    <a:pt x="371" y="371"/>
                  </a:cubicBezTo>
                  <a:cubicBezTo>
                    <a:pt x="352" y="391"/>
                    <a:pt x="313" y="391"/>
                    <a:pt x="293" y="371"/>
                  </a:cubicBezTo>
                  <a:cubicBezTo>
                    <a:pt x="196" y="332"/>
                    <a:pt x="118" y="274"/>
                    <a:pt x="20" y="215"/>
                  </a:cubicBezTo>
                  <a:cubicBezTo>
                    <a:pt x="20" y="215"/>
                    <a:pt x="1" y="196"/>
                    <a:pt x="1" y="196"/>
                  </a:cubicBezTo>
                  <a:cubicBezTo>
                    <a:pt x="1" y="176"/>
                    <a:pt x="20" y="176"/>
                    <a:pt x="20" y="157"/>
                  </a:cubicBezTo>
                  <a:cubicBezTo>
                    <a:pt x="157" y="98"/>
                    <a:pt x="157" y="79"/>
                    <a:pt x="293" y="20"/>
                  </a:cubicBezTo>
                  <a:cubicBezTo>
                    <a:pt x="313" y="1"/>
                    <a:pt x="352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6"/>
            <p:cNvSpPr/>
            <p:nvPr/>
          </p:nvSpPr>
          <p:spPr>
            <a:xfrm>
              <a:off x="6984300" y="21153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2" y="20"/>
                  </a:moveTo>
                  <a:cubicBezTo>
                    <a:pt x="450" y="59"/>
                    <a:pt x="528" y="117"/>
                    <a:pt x="625" y="176"/>
                  </a:cubicBezTo>
                  <a:cubicBezTo>
                    <a:pt x="625" y="176"/>
                    <a:pt x="645" y="195"/>
                    <a:pt x="645" y="195"/>
                  </a:cubicBezTo>
                  <a:cubicBezTo>
                    <a:pt x="645" y="215"/>
                    <a:pt x="645" y="215"/>
                    <a:pt x="625" y="234"/>
                  </a:cubicBezTo>
                  <a:cubicBezTo>
                    <a:pt x="508" y="293"/>
                    <a:pt x="489" y="313"/>
                    <a:pt x="352" y="371"/>
                  </a:cubicBezTo>
                  <a:cubicBezTo>
                    <a:pt x="333" y="391"/>
                    <a:pt x="294" y="391"/>
                    <a:pt x="274" y="371"/>
                  </a:cubicBezTo>
                  <a:cubicBezTo>
                    <a:pt x="196" y="332"/>
                    <a:pt x="98" y="274"/>
                    <a:pt x="1" y="215"/>
                  </a:cubicBezTo>
                  <a:cubicBezTo>
                    <a:pt x="1" y="215"/>
                    <a:pt x="1" y="195"/>
                    <a:pt x="1" y="195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137" y="98"/>
                    <a:pt x="157" y="98"/>
                    <a:pt x="274" y="20"/>
                  </a:cubicBezTo>
                  <a:cubicBezTo>
                    <a:pt x="294" y="0"/>
                    <a:pt x="333" y="0"/>
                    <a:pt x="35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6"/>
            <p:cNvSpPr/>
            <p:nvPr/>
          </p:nvSpPr>
          <p:spPr>
            <a:xfrm>
              <a:off x="6993575" y="2120650"/>
              <a:ext cx="16125" cy="9800"/>
            </a:xfrm>
            <a:custGeom>
              <a:rect b="b" l="l" r="r" t="t"/>
              <a:pathLst>
                <a:path extrusionOk="0" h="392" w="645">
                  <a:moveTo>
                    <a:pt x="352" y="20"/>
                  </a:moveTo>
                  <a:cubicBezTo>
                    <a:pt x="449" y="79"/>
                    <a:pt x="547" y="118"/>
                    <a:pt x="625" y="177"/>
                  </a:cubicBezTo>
                  <a:cubicBezTo>
                    <a:pt x="645" y="177"/>
                    <a:pt x="645" y="196"/>
                    <a:pt x="645" y="196"/>
                  </a:cubicBezTo>
                  <a:cubicBezTo>
                    <a:pt x="645" y="216"/>
                    <a:pt x="645" y="216"/>
                    <a:pt x="625" y="235"/>
                  </a:cubicBezTo>
                  <a:cubicBezTo>
                    <a:pt x="508" y="294"/>
                    <a:pt x="488" y="313"/>
                    <a:pt x="352" y="372"/>
                  </a:cubicBezTo>
                  <a:cubicBezTo>
                    <a:pt x="332" y="391"/>
                    <a:pt x="313" y="391"/>
                    <a:pt x="274" y="372"/>
                  </a:cubicBezTo>
                  <a:cubicBezTo>
                    <a:pt x="196" y="333"/>
                    <a:pt x="98" y="274"/>
                    <a:pt x="20" y="216"/>
                  </a:cubicBezTo>
                  <a:cubicBezTo>
                    <a:pt x="1" y="216"/>
                    <a:pt x="1" y="216"/>
                    <a:pt x="1" y="196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137" y="99"/>
                    <a:pt x="157" y="99"/>
                    <a:pt x="274" y="20"/>
                  </a:cubicBezTo>
                  <a:cubicBezTo>
                    <a:pt x="313" y="1"/>
                    <a:pt x="332" y="1"/>
                    <a:pt x="35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6"/>
            <p:cNvSpPr/>
            <p:nvPr/>
          </p:nvSpPr>
          <p:spPr>
            <a:xfrm>
              <a:off x="7002850" y="21260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79"/>
                    <a:pt x="547" y="137"/>
                    <a:pt x="625" y="176"/>
                  </a:cubicBezTo>
                  <a:cubicBezTo>
                    <a:pt x="644" y="176"/>
                    <a:pt x="644" y="196"/>
                    <a:pt x="644" y="215"/>
                  </a:cubicBezTo>
                  <a:cubicBezTo>
                    <a:pt x="644" y="215"/>
                    <a:pt x="644" y="235"/>
                    <a:pt x="625" y="235"/>
                  </a:cubicBezTo>
                  <a:cubicBezTo>
                    <a:pt x="508" y="313"/>
                    <a:pt x="488" y="313"/>
                    <a:pt x="352" y="391"/>
                  </a:cubicBezTo>
                  <a:cubicBezTo>
                    <a:pt x="332" y="391"/>
                    <a:pt x="313" y="391"/>
                    <a:pt x="274" y="391"/>
                  </a:cubicBezTo>
                  <a:cubicBezTo>
                    <a:pt x="195" y="332"/>
                    <a:pt x="98" y="274"/>
                    <a:pt x="20" y="235"/>
                  </a:cubicBezTo>
                  <a:cubicBezTo>
                    <a:pt x="0" y="215"/>
                    <a:pt x="0" y="215"/>
                    <a:pt x="0" y="196"/>
                  </a:cubicBezTo>
                  <a:cubicBezTo>
                    <a:pt x="0" y="196"/>
                    <a:pt x="0" y="176"/>
                    <a:pt x="20" y="176"/>
                  </a:cubicBezTo>
                  <a:cubicBezTo>
                    <a:pt x="137" y="98"/>
                    <a:pt x="156" y="98"/>
                    <a:pt x="293" y="20"/>
                  </a:cubicBezTo>
                  <a:cubicBezTo>
                    <a:pt x="313" y="1"/>
                    <a:pt x="332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46"/>
            <p:cNvSpPr/>
            <p:nvPr/>
          </p:nvSpPr>
          <p:spPr>
            <a:xfrm>
              <a:off x="7012125" y="2131400"/>
              <a:ext cx="16100" cy="10250"/>
            </a:xfrm>
            <a:custGeom>
              <a:rect b="b" l="l" r="r" t="t"/>
              <a:pathLst>
                <a:path extrusionOk="0" h="410" w="644">
                  <a:moveTo>
                    <a:pt x="371" y="20"/>
                  </a:moveTo>
                  <a:cubicBezTo>
                    <a:pt x="449" y="78"/>
                    <a:pt x="546" y="137"/>
                    <a:pt x="624" y="176"/>
                  </a:cubicBezTo>
                  <a:cubicBezTo>
                    <a:pt x="644" y="195"/>
                    <a:pt x="644" y="195"/>
                    <a:pt x="644" y="215"/>
                  </a:cubicBezTo>
                  <a:cubicBezTo>
                    <a:pt x="644" y="215"/>
                    <a:pt x="644" y="234"/>
                    <a:pt x="644" y="234"/>
                  </a:cubicBezTo>
                  <a:cubicBezTo>
                    <a:pt x="507" y="312"/>
                    <a:pt x="488" y="312"/>
                    <a:pt x="371" y="390"/>
                  </a:cubicBezTo>
                  <a:cubicBezTo>
                    <a:pt x="332" y="410"/>
                    <a:pt x="312" y="410"/>
                    <a:pt x="293" y="390"/>
                  </a:cubicBezTo>
                  <a:cubicBezTo>
                    <a:pt x="195" y="332"/>
                    <a:pt x="98" y="273"/>
                    <a:pt x="20" y="234"/>
                  </a:cubicBezTo>
                  <a:cubicBezTo>
                    <a:pt x="0" y="234"/>
                    <a:pt x="0" y="215"/>
                    <a:pt x="0" y="195"/>
                  </a:cubicBezTo>
                  <a:cubicBezTo>
                    <a:pt x="0" y="195"/>
                    <a:pt x="0" y="176"/>
                    <a:pt x="20" y="176"/>
                  </a:cubicBezTo>
                  <a:cubicBezTo>
                    <a:pt x="137" y="98"/>
                    <a:pt x="156" y="98"/>
                    <a:pt x="293" y="20"/>
                  </a:cubicBezTo>
                  <a:cubicBezTo>
                    <a:pt x="312" y="0"/>
                    <a:pt x="332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46"/>
            <p:cNvSpPr/>
            <p:nvPr/>
          </p:nvSpPr>
          <p:spPr>
            <a:xfrm>
              <a:off x="7021375" y="2137250"/>
              <a:ext cx="20025" cy="12225"/>
            </a:xfrm>
            <a:custGeom>
              <a:rect b="b" l="l" r="r" t="t"/>
              <a:pathLst>
                <a:path extrusionOk="0" h="489" w="801">
                  <a:moveTo>
                    <a:pt x="372" y="20"/>
                  </a:moveTo>
                  <a:cubicBezTo>
                    <a:pt x="450" y="59"/>
                    <a:pt x="703" y="215"/>
                    <a:pt x="801" y="254"/>
                  </a:cubicBezTo>
                  <a:cubicBezTo>
                    <a:pt x="801" y="274"/>
                    <a:pt x="801" y="274"/>
                    <a:pt x="801" y="293"/>
                  </a:cubicBezTo>
                  <a:cubicBezTo>
                    <a:pt x="801" y="293"/>
                    <a:pt x="801" y="313"/>
                    <a:pt x="801" y="313"/>
                  </a:cubicBezTo>
                  <a:cubicBezTo>
                    <a:pt x="664" y="391"/>
                    <a:pt x="645" y="391"/>
                    <a:pt x="528" y="469"/>
                  </a:cubicBezTo>
                  <a:cubicBezTo>
                    <a:pt x="489" y="488"/>
                    <a:pt x="469" y="488"/>
                    <a:pt x="450" y="469"/>
                  </a:cubicBezTo>
                  <a:cubicBezTo>
                    <a:pt x="352" y="410"/>
                    <a:pt x="118" y="274"/>
                    <a:pt x="20" y="215"/>
                  </a:cubicBezTo>
                  <a:cubicBezTo>
                    <a:pt x="20" y="215"/>
                    <a:pt x="1" y="215"/>
                    <a:pt x="1" y="195"/>
                  </a:cubicBezTo>
                  <a:cubicBezTo>
                    <a:pt x="1" y="176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0"/>
                    <a:pt x="352" y="0"/>
                    <a:pt x="37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46"/>
            <p:cNvSpPr/>
            <p:nvPr/>
          </p:nvSpPr>
          <p:spPr>
            <a:xfrm>
              <a:off x="6894550" y="2073825"/>
              <a:ext cx="16125" cy="10275"/>
            </a:xfrm>
            <a:custGeom>
              <a:rect b="b" l="l" r="r" t="t"/>
              <a:pathLst>
                <a:path extrusionOk="0" h="411" w="645">
                  <a:moveTo>
                    <a:pt x="371" y="20"/>
                  </a:moveTo>
                  <a:cubicBezTo>
                    <a:pt x="450" y="79"/>
                    <a:pt x="547" y="137"/>
                    <a:pt x="625" y="176"/>
                  </a:cubicBezTo>
                  <a:cubicBezTo>
                    <a:pt x="645" y="196"/>
                    <a:pt x="645" y="196"/>
                    <a:pt x="645" y="215"/>
                  </a:cubicBezTo>
                  <a:cubicBezTo>
                    <a:pt x="645" y="215"/>
                    <a:pt x="645" y="235"/>
                    <a:pt x="645" y="235"/>
                  </a:cubicBezTo>
                  <a:cubicBezTo>
                    <a:pt x="508" y="313"/>
                    <a:pt x="489" y="313"/>
                    <a:pt x="371" y="391"/>
                  </a:cubicBezTo>
                  <a:cubicBezTo>
                    <a:pt x="332" y="411"/>
                    <a:pt x="313" y="411"/>
                    <a:pt x="293" y="391"/>
                  </a:cubicBezTo>
                  <a:cubicBezTo>
                    <a:pt x="196" y="333"/>
                    <a:pt x="98" y="294"/>
                    <a:pt x="20" y="235"/>
                  </a:cubicBezTo>
                  <a:cubicBezTo>
                    <a:pt x="1" y="235"/>
                    <a:pt x="1" y="215"/>
                    <a:pt x="1" y="196"/>
                  </a:cubicBezTo>
                  <a:cubicBezTo>
                    <a:pt x="1" y="196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1"/>
                    <a:pt x="332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46"/>
            <p:cNvSpPr/>
            <p:nvPr/>
          </p:nvSpPr>
          <p:spPr>
            <a:xfrm>
              <a:off x="6903825" y="2079675"/>
              <a:ext cx="16125" cy="9800"/>
            </a:xfrm>
            <a:custGeom>
              <a:rect b="b" l="l" r="r" t="t"/>
              <a:pathLst>
                <a:path extrusionOk="0" h="392" w="645">
                  <a:moveTo>
                    <a:pt x="371" y="1"/>
                  </a:moveTo>
                  <a:cubicBezTo>
                    <a:pt x="449" y="60"/>
                    <a:pt x="547" y="118"/>
                    <a:pt x="644" y="157"/>
                  </a:cubicBezTo>
                  <a:cubicBezTo>
                    <a:pt x="644" y="177"/>
                    <a:pt x="644" y="177"/>
                    <a:pt x="644" y="196"/>
                  </a:cubicBezTo>
                  <a:cubicBezTo>
                    <a:pt x="644" y="196"/>
                    <a:pt x="644" y="216"/>
                    <a:pt x="644" y="216"/>
                  </a:cubicBezTo>
                  <a:cubicBezTo>
                    <a:pt x="508" y="294"/>
                    <a:pt x="488" y="294"/>
                    <a:pt x="371" y="372"/>
                  </a:cubicBezTo>
                  <a:cubicBezTo>
                    <a:pt x="332" y="391"/>
                    <a:pt x="313" y="391"/>
                    <a:pt x="293" y="372"/>
                  </a:cubicBezTo>
                  <a:cubicBezTo>
                    <a:pt x="196" y="313"/>
                    <a:pt x="118" y="274"/>
                    <a:pt x="20" y="216"/>
                  </a:cubicBezTo>
                  <a:cubicBezTo>
                    <a:pt x="0" y="216"/>
                    <a:pt x="0" y="196"/>
                    <a:pt x="0" y="196"/>
                  </a:cubicBezTo>
                  <a:cubicBezTo>
                    <a:pt x="0" y="177"/>
                    <a:pt x="0" y="157"/>
                    <a:pt x="20" y="157"/>
                  </a:cubicBezTo>
                  <a:cubicBezTo>
                    <a:pt x="137" y="99"/>
                    <a:pt x="157" y="79"/>
                    <a:pt x="293" y="1"/>
                  </a:cubicBezTo>
                  <a:cubicBezTo>
                    <a:pt x="313" y="1"/>
                    <a:pt x="352" y="1"/>
                    <a:pt x="37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46"/>
            <p:cNvSpPr/>
            <p:nvPr/>
          </p:nvSpPr>
          <p:spPr>
            <a:xfrm>
              <a:off x="6913100" y="20850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59"/>
                    <a:pt x="547" y="118"/>
                    <a:pt x="644" y="176"/>
                  </a:cubicBezTo>
                  <a:cubicBezTo>
                    <a:pt x="644" y="176"/>
                    <a:pt x="644" y="196"/>
                    <a:pt x="644" y="196"/>
                  </a:cubicBezTo>
                  <a:cubicBezTo>
                    <a:pt x="644" y="215"/>
                    <a:pt x="644" y="215"/>
                    <a:pt x="644" y="215"/>
                  </a:cubicBezTo>
                  <a:cubicBezTo>
                    <a:pt x="508" y="293"/>
                    <a:pt x="488" y="293"/>
                    <a:pt x="371" y="371"/>
                  </a:cubicBezTo>
                  <a:cubicBezTo>
                    <a:pt x="351" y="391"/>
                    <a:pt x="312" y="391"/>
                    <a:pt x="293" y="371"/>
                  </a:cubicBezTo>
                  <a:cubicBezTo>
                    <a:pt x="195" y="332"/>
                    <a:pt x="117" y="274"/>
                    <a:pt x="20" y="215"/>
                  </a:cubicBezTo>
                  <a:cubicBezTo>
                    <a:pt x="20" y="215"/>
                    <a:pt x="0" y="196"/>
                    <a:pt x="0" y="196"/>
                  </a:cubicBezTo>
                  <a:cubicBezTo>
                    <a:pt x="0" y="176"/>
                    <a:pt x="0" y="176"/>
                    <a:pt x="20" y="157"/>
                  </a:cubicBezTo>
                  <a:cubicBezTo>
                    <a:pt x="137" y="98"/>
                    <a:pt x="156" y="79"/>
                    <a:pt x="293" y="20"/>
                  </a:cubicBezTo>
                  <a:cubicBezTo>
                    <a:pt x="312" y="1"/>
                    <a:pt x="351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46"/>
            <p:cNvSpPr/>
            <p:nvPr/>
          </p:nvSpPr>
          <p:spPr>
            <a:xfrm>
              <a:off x="6922350" y="2090425"/>
              <a:ext cx="16625" cy="9775"/>
            </a:xfrm>
            <a:custGeom>
              <a:rect b="b" l="l" r="r" t="t"/>
              <a:pathLst>
                <a:path extrusionOk="0" h="391" w="665">
                  <a:moveTo>
                    <a:pt x="372" y="20"/>
                  </a:moveTo>
                  <a:cubicBezTo>
                    <a:pt x="450" y="59"/>
                    <a:pt x="547" y="117"/>
                    <a:pt x="645" y="176"/>
                  </a:cubicBezTo>
                  <a:cubicBezTo>
                    <a:pt x="645" y="176"/>
                    <a:pt x="664" y="195"/>
                    <a:pt x="664" y="195"/>
                  </a:cubicBezTo>
                  <a:cubicBezTo>
                    <a:pt x="664" y="215"/>
                    <a:pt x="645" y="215"/>
                    <a:pt x="645" y="234"/>
                  </a:cubicBezTo>
                  <a:cubicBezTo>
                    <a:pt x="508" y="293"/>
                    <a:pt x="508" y="312"/>
                    <a:pt x="372" y="371"/>
                  </a:cubicBezTo>
                  <a:cubicBezTo>
                    <a:pt x="352" y="390"/>
                    <a:pt x="313" y="390"/>
                    <a:pt x="294" y="371"/>
                  </a:cubicBezTo>
                  <a:cubicBezTo>
                    <a:pt x="196" y="332"/>
                    <a:pt x="118" y="273"/>
                    <a:pt x="20" y="215"/>
                  </a:cubicBezTo>
                  <a:cubicBezTo>
                    <a:pt x="20" y="215"/>
                    <a:pt x="1" y="195"/>
                    <a:pt x="1" y="195"/>
                  </a:cubicBezTo>
                  <a:cubicBezTo>
                    <a:pt x="1" y="176"/>
                    <a:pt x="20" y="176"/>
                    <a:pt x="20" y="176"/>
                  </a:cubicBezTo>
                  <a:cubicBezTo>
                    <a:pt x="157" y="98"/>
                    <a:pt x="157" y="98"/>
                    <a:pt x="294" y="20"/>
                  </a:cubicBezTo>
                  <a:cubicBezTo>
                    <a:pt x="313" y="0"/>
                    <a:pt x="352" y="0"/>
                    <a:pt x="37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46"/>
            <p:cNvSpPr/>
            <p:nvPr/>
          </p:nvSpPr>
          <p:spPr>
            <a:xfrm>
              <a:off x="6931625" y="2095775"/>
              <a:ext cx="16625" cy="9800"/>
            </a:xfrm>
            <a:custGeom>
              <a:rect b="b" l="l" r="r" t="t"/>
              <a:pathLst>
                <a:path extrusionOk="0" h="392" w="665">
                  <a:moveTo>
                    <a:pt x="371" y="20"/>
                  </a:moveTo>
                  <a:cubicBezTo>
                    <a:pt x="469" y="79"/>
                    <a:pt x="547" y="118"/>
                    <a:pt x="645" y="176"/>
                  </a:cubicBezTo>
                  <a:cubicBezTo>
                    <a:pt x="645" y="176"/>
                    <a:pt x="664" y="196"/>
                    <a:pt x="664" y="196"/>
                  </a:cubicBezTo>
                  <a:cubicBezTo>
                    <a:pt x="664" y="216"/>
                    <a:pt x="664" y="216"/>
                    <a:pt x="645" y="235"/>
                  </a:cubicBezTo>
                  <a:cubicBezTo>
                    <a:pt x="508" y="294"/>
                    <a:pt x="508" y="313"/>
                    <a:pt x="371" y="372"/>
                  </a:cubicBezTo>
                  <a:cubicBezTo>
                    <a:pt x="352" y="391"/>
                    <a:pt x="313" y="391"/>
                    <a:pt x="293" y="372"/>
                  </a:cubicBezTo>
                  <a:cubicBezTo>
                    <a:pt x="196" y="333"/>
                    <a:pt x="118" y="274"/>
                    <a:pt x="20" y="216"/>
                  </a:cubicBezTo>
                  <a:cubicBezTo>
                    <a:pt x="20" y="216"/>
                    <a:pt x="1" y="216"/>
                    <a:pt x="1" y="196"/>
                  </a:cubicBezTo>
                  <a:cubicBezTo>
                    <a:pt x="1" y="176"/>
                    <a:pt x="20" y="176"/>
                    <a:pt x="20" y="176"/>
                  </a:cubicBezTo>
                  <a:cubicBezTo>
                    <a:pt x="157" y="98"/>
                    <a:pt x="157" y="98"/>
                    <a:pt x="293" y="20"/>
                  </a:cubicBezTo>
                  <a:cubicBezTo>
                    <a:pt x="313" y="1"/>
                    <a:pt x="352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46"/>
            <p:cNvSpPr/>
            <p:nvPr/>
          </p:nvSpPr>
          <p:spPr>
            <a:xfrm>
              <a:off x="6941375" y="21011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2" y="20"/>
                  </a:moveTo>
                  <a:cubicBezTo>
                    <a:pt x="450" y="79"/>
                    <a:pt x="547" y="118"/>
                    <a:pt x="625" y="176"/>
                  </a:cubicBezTo>
                  <a:cubicBezTo>
                    <a:pt x="645" y="176"/>
                    <a:pt x="645" y="196"/>
                    <a:pt x="645" y="196"/>
                  </a:cubicBezTo>
                  <a:cubicBezTo>
                    <a:pt x="645" y="215"/>
                    <a:pt x="645" y="235"/>
                    <a:pt x="625" y="235"/>
                  </a:cubicBezTo>
                  <a:cubicBezTo>
                    <a:pt x="508" y="293"/>
                    <a:pt x="489" y="313"/>
                    <a:pt x="352" y="391"/>
                  </a:cubicBezTo>
                  <a:cubicBezTo>
                    <a:pt x="333" y="391"/>
                    <a:pt x="294" y="391"/>
                    <a:pt x="274" y="391"/>
                  </a:cubicBezTo>
                  <a:cubicBezTo>
                    <a:pt x="196" y="332"/>
                    <a:pt x="98" y="274"/>
                    <a:pt x="20" y="235"/>
                  </a:cubicBezTo>
                  <a:cubicBezTo>
                    <a:pt x="1" y="215"/>
                    <a:pt x="1" y="215"/>
                    <a:pt x="1" y="196"/>
                  </a:cubicBezTo>
                  <a:cubicBezTo>
                    <a:pt x="1" y="196"/>
                    <a:pt x="1" y="176"/>
                    <a:pt x="1" y="176"/>
                  </a:cubicBezTo>
                  <a:cubicBezTo>
                    <a:pt x="137" y="98"/>
                    <a:pt x="157" y="98"/>
                    <a:pt x="274" y="20"/>
                  </a:cubicBezTo>
                  <a:cubicBezTo>
                    <a:pt x="313" y="1"/>
                    <a:pt x="333" y="1"/>
                    <a:pt x="35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46"/>
            <p:cNvSpPr/>
            <p:nvPr/>
          </p:nvSpPr>
          <p:spPr>
            <a:xfrm>
              <a:off x="6950650" y="2106525"/>
              <a:ext cx="16125" cy="10250"/>
            </a:xfrm>
            <a:custGeom>
              <a:rect b="b" l="l" r="r" t="t"/>
              <a:pathLst>
                <a:path extrusionOk="0" h="410" w="645">
                  <a:moveTo>
                    <a:pt x="352" y="20"/>
                  </a:moveTo>
                  <a:cubicBezTo>
                    <a:pt x="449" y="78"/>
                    <a:pt x="547" y="137"/>
                    <a:pt x="625" y="176"/>
                  </a:cubicBezTo>
                  <a:cubicBezTo>
                    <a:pt x="644" y="195"/>
                    <a:pt x="644" y="195"/>
                    <a:pt x="644" y="215"/>
                  </a:cubicBezTo>
                  <a:cubicBezTo>
                    <a:pt x="644" y="215"/>
                    <a:pt x="644" y="234"/>
                    <a:pt x="625" y="234"/>
                  </a:cubicBezTo>
                  <a:cubicBezTo>
                    <a:pt x="508" y="312"/>
                    <a:pt x="488" y="312"/>
                    <a:pt x="352" y="390"/>
                  </a:cubicBezTo>
                  <a:cubicBezTo>
                    <a:pt x="332" y="410"/>
                    <a:pt x="313" y="410"/>
                    <a:pt x="274" y="390"/>
                  </a:cubicBezTo>
                  <a:cubicBezTo>
                    <a:pt x="196" y="332"/>
                    <a:pt x="98" y="293"/>
                    <a:pt x="20" y="234"/>
                  </a:cubicBezTo>
                  <a:cubicBezTo>
                    <a:pt x="1" y="234"/>
                    <a:pt x="1" y="215"/>
                    <a:pt x="1" y="195"/>
                  </a:cubicBezTo>
                  <a:cubicBezTo>
                    <a:pt x="1" y="195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0"/>
                    <a:pt x="332" y="0"/>
                    <a:pt x="35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46"/>
            <p:cNvSpPr/>
            <p:nvPr/>
          </p:nvSpPr>
          <p:spPr>
            <a:xfrm>
              <a:off x="6959925" y="211237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0"/>
                  </a:moveTo>
                  <a:cubicBezTo>
                    <a:pt x="449" y="59"/>
                    <a:pt x="547" y="117"/>
                    <a:pt x="625" y="156"/>
                  </a:cubicBezTo>
                  <a:cubicBezTo>
                    <a:pt x="644" y="176"/>
                    <a:pt x="644" y="176"/>
                    <a:pt x="644" y="195"/>
                  </a:cubicBezTo>
                  <a:cubicBezTo>
                    <a:pt x="644" y="195"/>
                    <a:pt x="644" y="215"/>
                    <a:pt x="644" y="215"/>
                  </a:cubicBezTo>
                  <a:cubicBezTo>
                    <a:pt x="508" y="293"/>
                    <a:pt x="488" y="293"/>
                    <a:pt x="371" y="371"/>
                  </a:cubicBezTo>
                  <a:cubicBezTo>
                    <a:pt x="332" y="391"/>
                    <a:pt x="313" y="391"/>
                    <a:pt x="293" y="371"/>
                  </a:cubicBezTo>
                  <a:cubicBezTo>
                    <a:pt x="195" y="312"/>
                    <a:pt x="98" y="273"/>
                    <a:pt x="20" y="215"/>
                  </a:cubicBezTo>
                  <a:cubicBezTo>
                    <a:pt x="0" y="215"/>
                    <a:pt x="0" y="195"/>
                    <a:pt x="0" y="195"/>
                  </a:cubicBezTo>
                  <a:cubicBezTo>
                    <a:pt x="0" y="176"/>
                    <a:pt x="0" y="156"/>
                    <a:pt x="20" y="156"/>
                  </a:cubicBezTo>
                  <a:cubicBezTo>
                    <a:pt x="137" y="98"/>
                    <a:pt x="156" y="78"/>
                    <a:pt x="293" y="0"/>
                  </a:cubicBezTo>
                  <a:cubicBezTo>
                    <a:pt x="313" y="0"/>
                    <a:pt x="332" y="0"/>
                    <a:pt x="37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46"/>
            <p:cNvSpPr/>
            <p:nvPr/>
          </p:nvSpPr>
          <p:spPr>
            <a:xfrm>
              <a:off x="6969200" y="2117725"/>
              <a:ext cx="16100" cy="9800"/>
            </a:xfrm>
            <a:custGeom>
              <a:rect b="b" l="l" r="r" t="t"/>
              <a:pathLst>
                <a:path extrusionOk="0" h="392" w="644">
                  <a:moveTo>
                    <a:pt x="371" y="20"/>
                  </a:moveTo>
                  <a:cubicBezTo>
                    <a:pt x="449" y="59"/>
                    <a:pt x="546" y="118"/>
                    <a:pt x="644" y="177"/>
                  </a:cubicBezTo>
                  <a:cubicBezTo>
                    <a:pt x="644" y="177"/>
                    <a:pt x="644" y="177"/>
                    <a:pt x="644" y="196"/>
                  </a:cubicBezTo>
                  <a:cubicBezTo>
                    <a:pt x="644" y="216"/>
                    <a:pt x="644" y="216"/>
                    <a:pt x="644" y="216"/>
                  </a:cubicBezTo>
                  <a:cubicBezTo>
                    <a:pt x="507" y="294"/>
                    <a:pt x="488" y="294"/>
                    <a:pt x="371" y="372"/>
                  </a:cubicBezTo>
                  <a:cubicBezTo>
                    <a:pt x="332" y="391"/>
                    <a:pt x="312" y="391"/>
                    <a:pt x="293" y="372"/>
                  </a:cubicBezTo>
                  <a:cubicBezTo>
                    <a:pt x="195" y="313"/>
                    <a:pt x="98" y="274"/>
                    <a:pt x="20" y="216"/>
                  </a:cubicBezTo>
                  <a:cubicBezTo>
                    <a:pt x="0" y="216"/>
                    <a:pt x="0" y="196"/>
                    <a:pt x="0" y="196"/>
                  </a:cubicBezTo>
                  <a:cubicBezTo>
                    <a:pt x="0" y="177"/>
                    <a:pt x="0" y="177"/>
                    <a:pt x="20" y="157"/>
                  </a:cubicBezTo>
                  <a:cubicBezTo>
                    <a:pt x="137" y="98"/>
                    <a:pt x="156" y="79"/>
                    <a:pt x="293" y="1"/>
                  </a:cubicBezTo>
                  <a:cubicBezTo>
                    <a:pt x="312" y="1"/>
                    <a:pt x="332" y="1"/>
                    <a:pt x="37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46"/>
            <p:cNvSpPr/>
            <p:nvPr/>
          </p:nvSpPr>
          <p:spPr>
            <a:xfrm>
              <a:off x="6978450" y="21231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50" y="59"/>
                    <a:pt x="547" y="118"/>
                    <a:pt x="645" y="176"/>
                  </a:cubicBezTo>
                  <a:cubicBezTo>
                    <a:pt x="645" y="176"/>
                    <a:pt x="645" y="176"/>
                    <a:pt x="645" y="196"/>
                  </a:cubicBezTo>
                  <a:cubicBezTo>
                    <a:pt x="645" y="215"/>
                    <a:pt x="645" y="215"/>
                    <a:pt x="645" y="215"/>
                  </a:cubicBezTo>
                  <a:cubicBezTo>
                    <a:pt x="508" y="293"/>
                    <a:pt x="489" y="293"/>
                    <a:pt x="371" y="371"/>
                  </a:cubicBezTo>
                  <a:cubicBezTo>
                    <a:pt x="332" y="391"/>
                    <a:pt x="313" y="391"/>
                    <a:pt x="293" y="371"/>
                  </a:cubicBezTo>
                  <a:cubicBezTo>
                    <a:pt x="196" y="332"/>
                    <a:pt x="118" y="274"/>
                    <a:pt x="20" y="215"/>
                  </a:cubicBezTo>
                  <a:cubicBezTo>
                    <a:pt x="1" y="215"/>
                    <a:pt x="1" y="196"/>
                    <a:pt x="1" y="196"/>
                  </a:cubicBezTo>
                  <a:cubicBezTo>
                    <a:pt x="1" y="176"/>
                    <a:pt x="1" y="176"/>
                    <a:pt x="20" y="157"/>
                  </a:cubicBezTo>
                  <a:cubicBezTo>
                    <a:pt x="137" y="98"/>
                    <a:pt x="157" y="79"/>
                    <a:pt x="293" y="20"/>
                  </a:cubicBezTo>
                  <a:cubicBezTo>
                    <a:pt x="313" y="1"/>
                    <a:pt x="352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46"/>
            <p:cNvSpPr/>
            <p:nvPr/>
          </p:nvSpPr>
          <p:spPr>
            <a:xfrm>
              <a:off x="6987725" y="2128475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371" y="20"/>
                  </a:moveTo>
                  <a:cubicBezTo>
                    <a:pt x="449" y="78"/>
                    <a:pt x="547" y="117"/>
                    <a:pt x="644" y="176"/>
                  </a:cubicBezTo>
                  <a:cubicBezTo>
                    <a:pt x="644" y="176"/>
                    <a:pt x="664" y="195"/>
                    <a:pt x="664" y="195"/>
                  </a:cubicBezTo>
                  <a:cubicBezTo>
                    <a:pt x="664" y="215"/>
                    <a:pt x="644" y="215"/>
                    <a:pt x="644" y="234"/>
                  </a:cubicBezTo>
                  <a:cubicBezTo>
                    <a:pt x="508" y="293"/>
                    <a:pt x="508" y="312"/>
                    <a:pt x="371" y="371"/>
                  </a:cubicBezTo>
                  <a:cubicBezTo>
                    <a:pt x="352" y="390"/>
                    <a:pt x="313" y="390"/>
                    <a:pt x="293" y="371"/>
                  </a:cubicBezTo>
                  <a:cubicBezTo>
                    <a:pt x="196" y="332"/>
                    <a:pt x="118" y="273"/>
                    <a:pt x="20" y="215"/>
                  </a:cubicBezTo>
                  <a:cubicBezTo>
                    <a:pt x="20" y="215"/>
                    <a:pt x="0" y="215"/>
                    <a:pt x="0" y="195"/>
                  </a:cubicBezTo>
                  <a:cubicBezTo>
                    <a:pt x="0" y="195"/>
                    <a:pt x="20" y="176"/>
                    <a:pt x="20" y="176"/>
                  </a:cubicBezTo>
                  <a:cubicBezTo>
                    <a:pt x="157" y="98"/>
                    <a:pt x="157" y="98"/>
                    <a:pt x="293" y="20"/>
                  </a:cubicBezTo>
                  <a:cubicBezTo>
                    <a:pt x="313" y="0"/>
                    <a:pt x="352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6"/>
            <p:cNvSpPr/>
            <p:nvPr/>
          </p:nvSpPr>
          <p:spPr>
            <a:xfrm>
              <a:off x="6997000" y="2133825"/>
              <a:ext cx="16600" cy="9800"/>
            </a:xfrm>
            <a:custGeom>
              <a:rect b="b" l="l" r="r" t="t"/>
              <a:pathLst>
                <a:path extrusionOk="0" h="392" w="664">
                  <a:moveTo>
                    <a:pt x="371" y="20"/>
                  </a:moveTo>
                  <a:cubicBezTo>
                    <a:pt x="469" y="79"/>
                    <a:pt x="547" y="118"/>
                    <a:pt x="644" y="176"/>
                  </a:cubicBezTo>
                  <a:cubicBezTo>
                    <a:pt x="644" y="176"/>
                    <a:pt x="664" y="196"/>
                    <a:pt x="664" y="196"/>
                  </a:cubicBezTo>
                  <a:cubicBezTo>
                    <a:pt x="664" y="215"/>
                    <a:pt x="644" y="235"/>
                    <a:pt x="644" y="235"/>
                  </a:cubicBezTo>
                  <a:cubicBezTo>
                    <a:pt x="508" y="293"/>
                    <a:pt x="508" y="313"/>
                    <a:pt x="371" y="391"/>
                  </a:cubicBezTo>
                  <a:cubicBezTo>
                    <a:pt x="351" y="391"/>
                    <a:pt x="312" y="391"/>
                    <a:pt x="293" y="391"/>
                  </a:cubicBezTo>
                  <a:cubicBezTo>
                    <a:pt x="195" y="332"/>
                    <a:pt x="117" y="274"/>
                    <a:pt x="20" y="235"/>
                  </a:cubicBezTo>
                  <a:cubicBezTo>
                    <a:pt x="20" y="215"/>
                    <a:pt x="20" y="215"/>
                    <a:pt x="0" y="196"/>
                  </a:cubicBezTo>
                  <a:cubicBezTo>
                    <a:pt x="0" y="196"/>
                    <a:pt x="20" y="176"/>
                    <a:pt x="20" y="176"/>
                  </a:cubicBezTo>
                  <a:cubicBezTo>
                    <a:pt x="156" y="98"/>
                    <a:pt x="156" y="98"/>
                    <a:pt x="293" y="20"/>
                  </a:cubicBezTo>
                  <a:cubicBezTo>
                    <a:pt x="312" y="1"/>
                    <a:pt x="351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6"/>
            <p:cNvSpPr/>
            <p:nvPr/>
          </p:nvSpPr>
          <p:spPr>
            <a:xfrm>
              <a:off x="7006250" y="2139200"/>
              <a:ext cx="25900" cy="15625"/>
            </a:xfrm>
            <a:custGeom>
              <a:rect b="b" l="l" r="r" t="t"/>
              <a:pathLst>
                <a:path extrusionOk="0" h="625" w="1036">
                  <a:moveTo>
                    <a:pt x="372" y="20"/>
                  </a:moveTo>
                  <a:cubicBezTo>
                    <a:pt x="469" y="78"/>
                    <a:pt x="938" y="352"/>
                    <a:pt x="1016" y="391"/>
                  </a:cubicBezTo>
                  <a:cubicBezTo>
                    <a:pt x="1035" y="410"/>
                    <a:pt x="1035" y="410"/>
                    <a:pt x="1035" y="430"/>
                  </a:cubicBezTo>
                  <a:cubicBezTo>
                    <a:pt x="1035" y="430"/>
                    <a:pt x="1035" y="449"/>
                    <a:pt x="1016" y="449"/>
                  </a:cubicBezTo>
                  <a:cubicBezTo>
                    <a:pt x="898" y="527"/>
                    <a:pt x="879" y="527"/>
                    <a:pt x="742" y="605"/>
                  </a:cubicBezTo>
                  <a:cubicBezTo>
                    <a:pt x="723" y="625"/>
                    <a:pt x="703" y="625"/>
                    <a:pt x="664" y="605"/>
                  </a:cubicBezTo>
                  <a:cubicBezTo>
                    <a:pt x="586" y="547"/>
                    <a:pt x="118" y="274"/>
                    <a:pt x="20" y="215"/>
                  </a:cubicBezTo>
                  <a:cubicBezTo>
                    <a:pt x="20" y="215"/>
                    <a:pt x="20" y="215"/>
                    <a:pt x="1" y="196"/>
                  </a:cubicBezTo>
                  <a:cubicBezTo>
                    <a:pt x="1" y="176"/>
                    <a:pt x="20" y="176"/>
                    <a:pt x="20" y="176"/>
                  </a:cubicBezTo>
                  <a:cubicBezTo>
                    <a:pt x="157" y="98"/>
                    <a:pt x="157" y="98"/>
                    <a:pt x="294" y="20"/>
                  </a:cubicBezTo>
                  <a:cubicBezTo>
                    <a:pt x="313" y="0"/>
                    <a:pt x="352" y="0"/>
                    <a:pt x="37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6"/>
            <p:cNvSpPr/>
            <p:nvPr/>
          </p:nvSpPr>
          <p:spPr>
            <a:xfrm>
              <a:off x="6866275" y="2063100"/>
              <a:ext cx="25875" cy="15150"/>
            </a:xfrm>
            <a:custGeom>
              <a:rect b="b" l="l" r="r" t="t"/>
              <a:pathLst>
                <a:path extrusionOk="0" h="606" w="1035">
                  <a:moveTo>
                    <a:pt x="742" y="20"/>
                  </a:moveTo>
                  <a:cubicBezTo>
                    <a:pt x="839" y="79"/>
                    <a:pt x="917" y="118"/>
                    <a:pt x="1015" y="176"/>
                  </a:cubicBezTo>
                  <a:cubicBezTo>
                    <a:pt x="1034" y="176"/>
                    <a:pt x="1034" y="196"/>
                    <a:pt x="1034" y="196"/>
                  </a:cubicBezTo>
                  <a:cubicBezTo>
                    <a:pt x="1034" y="215"/>
                    <a:pt x="1034" y="235"/>
                    <a:pt x="1015" y="235"/>
                  </a:cubicBezTo>
                  <a:cubicBezTo>
                    <a:pt x="898" y="293"/>
                    <a:pt x="488" y="527"/>
                    <a:pt x="371" y="605"/>
                  </a:cubicBezTo>
                  <a:cubicBezTo>
                    <a:pt x="351" y="605"/>
                    <a:pt x="312" y="605"/>
                    <a:pt x="293" y="605"/>
                  </a:cubicBezTo>
                  <a:cubicBezTo>
                    <a:pt x="195" y="547"/>
                    <a:pt x="117" y="488"/>
                    <a:pt x="20" y="449"/>
                  </a:cubicBezTo>
                  <a:cubicBezTo>
                    <a:pt x="20" y="430"/>
                    <a:pt x="0" y="430"/>
                    <a:pt x="0" y="410"/>
                  </a:cubicBezTo>
                  <a:cubicBezTo>
                    <a:pt x="0" y="410"/>
                    <a:pt x="20" y="391"/>
                    <a:pt x="20" y="391"/>
                  </a:cubicBezTo>
                  <a:cubicBezTo>
                    <a:pt x="137" y="313"/>
                    <a:pt x="546" y="98"/>
                    <a:pt x="663" y="20"/>
                  </a:cubicBezTo>
                  <a:cubicBezTo>
                    <a:pt x="702" y="1"/>
                    <a:pt x="722" y="1"/>
                    <a:pt x="74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46"/>
            <p:cNvSpPr/>
            <p:nvPr/>
          </p:nvSpPr>
          <p:spPr>
            <a:xfrm>
              <a:off x="6875525" y="2070425"/>
              <a:ext cx="26375" cy="19050"/>
            </a:xfrm>
            <a:custGeom>
              <a:rect b="b" l="l" r="r" t="t"/>
              <a:pathLst>
                <a:path extrusionOk="0" h="762" w="1055">
                  <a:moveTo>
                    <a:pt x="684" y="351"/>
                  </a:moveTo>
                  <a:cubicBezTo>
                    <a:pt x="820" y="430"/>
                    <a:pt x="976" y="508"/>
                    <a:pt x="1015" y="527"/>
                  </a:cubicBezTo>
                  <a:cubicBezTo>
                    <a:pt x="1035" y="547"/>
                    <a:pt x="1035" y="547"/>
                    <a:pt x="1035" y="566"/>
                  </a:cubicBezTo>
                  <a:cubicBezTo>
                    <a:pt x="1035" y="566"/>
                    <a:pt x="1035" y="586"/>
                    <a:pt x="1015" y="586"/>
                  </a:cubicBezTo>
                  <a:cubicBezTo>
                    <a:pt x="898" y="664"/>
                    <a:pt x="879" y="664"/>
                    <a:pt x="742" y="742"/>
                  </a:cubicBezTo>
                  <a:cubicBezTo>
                    <a:pt x="723" y="761"/>
                    <a:pt x="684" y="761"/>
                    <a:pt x="664" y="742"/>
                  </a:cubicBezTo>
                  <a:lnTo>
                    <a:pt x="176" y="449"/>
                  </a:lnTo>
                  <a:lnTo>
                    <a:pt x="157" y="449"/>
                  </a:lnTo>
                  <a:lnTo>
                    <a:pt x="157" y="449"/>
                  </a:lnTo>
                  <a:lnTo>
                    <a:pt x="157" y="449"/>
                  </a:lnTo>
                  <a:lnTo>
                    <a:pt x="157" y="449"/>
                  </a:lnTo>
                  <a:lnTo>
                    <a:pt x="157" y="430"/>
                  </a:lnTo>
                  <a:lnTo>
                    <a:pt x="157" y="430"/>
                  </a:lnTo>
                  <a:lnTo>
                    <a:pt x="157" y="430"/>
                  </a:lnTo>
                  <a:lnTo>
                    <a:pt x="137" y="430"/>
                  </a:lnTo>
                  <a:lnTo>
                    <a:pt x="137" y="430"/>
                  </a:lnTo>
                  <a:lnTo>
                    <a:pt x="137" y="430"/>
                  </a:lnTo>
                  <a:lnTo>
                    <a:pt x="137" y="430"/>
                  </a:lnTo>
                  <a:lnTo>
                    <a:pt x="118" y="410"/>
                  </a:lnTo>
                  <a:lnTo>
                    <a:pt x="118" y="410"/>
                  </a:lnTo>
                  <a:lnTo>
                    <a:pt x="118" y="410"/>
                  </a:lnTo>
                  <a:lnTo>
                    <a:pt x="98" y="410"/>
                  </a:lnTo>
                  <a:lnTo>
                    <a:pt x="98" y="410"/>
                  </a:lnTo>
                  <a:lnTo>
                    <a:pt x="98" y="410"/>
                  </a:lnTo>
                  <a:lnTo>
                    <a:pt x="98" y="410"/>
                  </a:lnTo>
                  <a:lnTo>
                    <a:pt x="98" y="390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59" y="390"/>
                  </a:lnTo>
                  <a:lnTo>
                    <a:pt x="59" y="390"/>
                  </a:lnTo>
                  <a:lnTo>
                    <a:pt x="59" y="390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79" y="351"/>
                  </a:lnTo>
                  <a:lnTo>
                    <a:pt x="79" y="351"/>
                  </a:lnTo>
                  <a:lnTo>
                    <a:pt x="79" y="351"/>
                  </a:lnTo>
                  <a:lnTo>
                    <a:pt x="79" y="351"/>
                  </a:lnTo>
                  <a:lnTo>
                    <a:pt x="79" y="351"/>
                  </a:lnTo>
                  <a:lnTo>
                    <a:pt x="79" y="351"/>
                  </a:lnTo>
                  <a:lnTo>
                    <a:pt x="79" y="351"/>
                  </a:lnTo>
                  <a:lnTo>
                    <a:pt x="118" y="332"/>
                  </a:lnTo>
                  <a:lnTo>
                    <a:pt x="118" y="332"/>
                  </a:lnTo>
                  <a:lnTo>
                    <a:pt x="118" y="332"/>
                  </a:lnTo>
                  <a:lnTo>
                    <a:pt x="118" y="332"/>
                  </a:lnTo>
                  <a:lnTo>
                    <a:pt x="137" y="332"/>
                  </a:lnTo>
                  <a:lnTo>
                    <a:pt x="137" y="332"/>
                  </a:lnTo>
                  <a:lnTo>
                    <a:pt x="137" y="332"/>
                  </a:lnTo>
                  <a:cubicBezTo>
                    <a:pt x="293" y="234"/>
                    <a:pt x="586" y="78"/>
                    <a:pt x="703" y="20"/>
                  </a:cubicBezTo>
                  <a:cubicBezTo>
                    <a:pt x="723" y="0"/>
                    <a:pt x="742" y="0"/>
                    <a:pt x="781" y="20"/>
                  </a:cubicBezTo>
                  <a:cubicBezTo>
                    <a:pt x="859" y="59"/>
                    <a:pt x="957" y="117"/>
                    <a:pt x="1035" y="176"/>
                  </a:cubicBezTo>
                  <a:cubicBezTo>
                    <a:pt x="1054" y="176"/>
                    <a:pt x="1054" y="176"/>
                    <a:pt x="1054" y="195"/>
                  </a:cubicBezTo>
                  <a:cubicBezTo>
                    <a:pt x="1054" y="215"/>
                    <a:pt x="1054" y="215"/>
                    <a:pt x="1035" y="215"/>
                  </a:cubicBezTo>
                  <a:cubicBezTo>
                    <a:pt x="976" y="254"/>
                    <a:pt x="840" y="332"/>
                    <a:pt x="703" y="410"/>
                  </a:cubicBezTo>
                  <a:lnTo>
                    <a:pt x="703" y="410"/>
                  </a:lnTo>
                  <a:close/>
                  <a:moveTo>
                    <a:pt x="1" y="332"/>
                  </a:move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46"/>
            <p:cNvSpPr/>
            <p:nvPr/>
          </p:nvSpPr>
          <p:spPr>
            <a:xfrm>
              <a:off x="6894550" y="20850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2" y="1"/>
                  </a:moveTo>
                  <a:cubicBezTo>
                    <a:pt x="450" y="59"/>
                    <a:pt x="547" y="118"/>
                    <a:pt x="625" y="157"/>
                  </a:cubicBezTo>
                  <a:cubicBezTo>
                    <a:pt x="645" y="176"/>
                    <a:pt x="645" y="176"/>
                    <a:pt x="645" y="196"/>
                  </a:cubicBezTo>
                  <a:cubicBezTo>
                    <a:pt x="645" y="196"/>
                    <a:pt x="645" y="215"/>
                    <a:pt x="625" y="215"/>
                  </a:cubicBezTo>
                  <a:cubicBezTo>
                    <a:pt x="508" y="293"/>
                    <a:pt x="489" y="293"/>
                    <a:pt x="352" y="371"/>
                  </a:cubicBezTo>
                  <a:cubicBezTo>
                    <a:pt x="332" y="391"/>
                    <a:pt x="313" y="391"/>
                    <a:pt x="274" y="371"/>
                  </a:cubicBezTo>
                  <a:cubicBezTo>
                    <a:pt x="196" y="313"/>
                    <a:pt x="98" y="274"/>
                    <a:pt x="20" y="215"/>
                  </a:cubicBezTo>
                  <a:cubicBezTo>
                    <a:pt x="1" y="215"/>
                    <a:pt x="1" y="196"/>
                    <a:pt x="1" y="196"/>
                  </a:cubicBezTo>
                  <a:cubicBezTo>
                    <a:pt x="1" y="176"/>
                    <a:pt x="1" y="157"/>
                    <a:pt x="1" y="157"/>
                  </a:cubicBezTo>
                  <a:cubicBezTo>
                    <a:pt x="137" y="98"/>
                    <a:pt x="157" y="79"/>
                    <a:pt x="274" y="1"/>
                  </a:cubicBezTo>
                  <a:cubicBezTo>
                    <a:pt x="313" y="1"/>
                    <a:pt x="332" y="1"/>
                    <a:pt x="3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46"/>
            <p:cNvSpPr/>
            <p:nvPr/>
          </p:nvSpPr>
          <p:spPr>
            <a:xfrm>
              <a:off x="6903825" y="2090425"/>
              <a:ext cx="81475" cy="47825"/>
            </a:xfrm>
            <a:custGeom>
              <a:rect b="b" l="l" r="r" t="t"/>
              <a:pathLst>
                <a:path extrusionOk="0" h="1913" w="3259">
                  <a:moveTo>
                    <a:pt x="371" y="20"/>
                  </a:moveTo>
                  <a:cubicBezTo>
                    <a:pt x="449" y="59"/>
                    <a:pt x="3161" y="1639"/>
                    <a:pt x="3239" y="1698"/>
                  </a:cubicBezTo>
                  <a:cubicBezTo>
                    <a:pt x="3259" y="1698"/>
                    <a:pt x="3259" y="1717"/>
                    <a:pt x="3259" y="1717"/>
                  </a:cubicBezTo>
                  <a:cubicBezTo>
                    <a:pt x="3259" y="1737"/>
                    <a:pt x="3259" y="1737"/>
                    <a:pt x="3239" y="1737"/>
                  </a:cubicBezTo>
                  <a:cubicBezTo>
                    <a:pt x="3122" y="1815"/>
                    <a:pt x="3103" y="1815"/>
                    <a:pt x="2966" y="1893"/>
                  </a:cubicBezTo>
                  <a:cubicBezTo>
                    <a:pt x="2947" y="1912"/>
                    <a:pt x="2927" y="1912"/>
                    <a:pt x="2888" y="1893"/>
                  </a:cubicBezTo>
                  <a:cubicBezTo>
                    <a:pt x="2810" y="1854"/>
                    <a:pt x="98" y="273"/>
                    <a:pt x="20" y="215"/>
                  </a:cubicBezTo>
                  <a:cubicBezTo>
                    <a:pt x="0" y="215"/>
                    <a:pt x="0" y="195"/>
                    <a:pt x="0" y="195"/>
                  </a:cubicBezTo>
                  <a:cubicBezTo>
                    <a:pt x="0" y="176"/>
                    <a:pt x="0" y="176"/>
                    <a:pt x="20" y="156"/>
                  </a:cubicBezTo>
                  <a:cubicBezTo>
                    <a:pt x="137" y="98"/>
                    <a:pt x="157" y="78"/>
                    <a:pt x="293" y="20"/>
                  </a:cubicBezTo>
                  <a:cubicBezTo>
                    <a:pt x="313" y="0"/>
                    <a:pt x="332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46"/>
            <p:cNvSpPr/>
            <p:nvPr/>
          </p:nvSpPr>
          <p:spPr>
            <a:xfrm>
              <a:off x="6978450" y="2133825"/>
              <a:ext cx="16125" cy="9800"/>
            </a:xfrm>
            <a:custGeom>
              <a:rect b="b" l="l" r="r" t="t"/>
              <a:pathLst>
                <a:path extrusionOk="0" h="392" w="645">
                  <a:moveTo>
                    <a:pt x="371" y="20"/>
                  </a:moveTo>
                  <a:cubicBezTo>
                    <a:pt x="450" y="59"/>
                    <a:pt x="547" y="118"/>
                    <a:pt x="625" y="176"/>
                  </a:cubicBezTo>
                  <a:cubicBezTo>
                    <a:pt x="645" y="176"/>
                    <a:pt x="645" y="196"/>
                    <a:pt x="645" y="196"/>
                  </a:cubicBezTo>
                  <a:cubicBezTo>
                    <a:pt x="645" y="215"/>
                    <a:pt x="645" y="215"/>
                    <a:pt x="645" y="235"/>
                  </a:cubicBezTo>
                  <a:cubicBezTo>
                    <a:pt x="508" y="293"/>
                    <a:pt x="489" y="313"/>
                    <a:pt x="371" y="372"/>
                  </a:cubicBezTo>
                  <a:cubicBezTo>
                    <a:pt x="332" y="391"/>
                    <a:pt x="313" y="391"/>
                    <a:pt x="293" y="372"/>
                  </a:cubicBezTo>
                  <a:cubicBezTo>
                    <a:pt x="196" y="332"/>
                    <a:pt x="98" y="274"/>
                    <a:pt x="20" y="215"/>
                  </a:cubicBezTo>
                  <a:cubicBezTo>
                    <a:pt x="1" y="215"/>
                    <a:pt x="1" y="215"/>
                    <a:pt x="1" y="196"/>
                  </a:cubicBezTo>
                  <a:cubicBezTo>
                    <a:pt x="1" y="176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1"/>
                    <a:pt x="332" y="1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46"/>
            <p:cNvSpPr/>
            <p:nvPr/>
          </p:nvSpPr>
          <p:spPr>
            <a:xfrm>
              <a:off x="6987725" y="21392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78"/>
                    <a:pt x="547" y="117"/>
                    <a:pt x="644" y="176"/>
                  </a:cubicBezTo>
                  <a:cubicBezTo>
                    <a:pt x="644" y="176"/>
                    <a:pt x="644" y="196"/>
                    <a:pt x="644" y="196"/>
                  </a:cubicBezTo>
                  <a:cubicBezTo>
                    <a:pt x="644" y="215"/>
                    <a:pt x="644" y="215"/>
                    <a:pt x="644" y="235"/>
                  </a:cubicBezTo>
                  <a:cubicBezTo>
                    <a:pt x="508" y="293"/>
                    <a:pt x="488" y="313"/>
                    <a:pt x="371" y="371"/>
                  </a:cubicBezTo>
                  <a:cubicBezTo>
                    <a:pt x="332" y="391"/>
                    <a:pt x="313" y="391"/>
                    <a:pt x="293" y="371"/>
                  </a:cubicBezTo>
                  <a:cubicBezTo>
                    <a:pt x="196" y="332"/>
                    <a:pt x="98" y="274"/>
                    <a:pt x="20" y="215"/>
                  </a:cubicBezTo>
                  <a:cubicBezTo>
                    <a:pt x="0" y="215"/>
                    <a:pt x="0" y="215"/>
                    <a:pt x="0" y="196"/>
                  </a:cubicBezTo>
                  <a:cubicBezTo>
                    <a:pt x="0" y="176"/>
                    <a:pt x="0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0"/>
                    <a:pt x="332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46"/>
            <p:cNvSpPr/>
            <p:nvPr/>
          </p:nvSpPr>
          <p:spPr>
            <a:xfrm>
              <a:off x="6997000" y="214457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78"/>
                    <a:pt x="547" y="117"/>
                    <a:pt x="644" y="176"/>
                  </a:cubicBezTo>
                  <a:cubicBezTo>
                    <a:pt x="644" y="176"/>
                    <a:pt x="644" y="195"/>
                    <a:pt x="644" y="195"/>
                  </a:cubicBezTo>
                  <a:cubicBezTo>
                    <a:pt x="644" y="215"/>
                    <a:pt x="644" y="234"/>
                    <a:pt x="644" y="234"/>
                  </a:cubicBezTo>
                  <a:cubicBezTo>
                    <a:pt x="508" y="293"/>
                    <a:pt x="488" y="312"/>
                    <a:pt x="371" y="390"/>
                  </a:cubicBezTo>
                  <a:cubicBezTo>
                    <a:pt x="351" y="390"/>
                    <a:pt x="312" y="390"/>
                    <a:pt x="293" y="390"/>
                  </a:cubicBezTo>
                  <a:cubicBezTo>
                    <a:pt x="195" y="332"/>
                    <a:pt x="117" y="273"/>
                    <a:pt x="20" y="234"/>
                  </a:cubicBezTo>
                  <a:cubicBezTo>
                    <a:pt x="20" y="215"/>
                    <a:pt x="0" y="215"/>
                    <a:pt x="0" y="195"/>
                  </a:cubicBezTo>
                  <a:cubicBezTo>
                    <a:pt x="0" y="195"/>
                    <a:pt x="0" y="176"/>
                    <a:pt x="20" y="176"/>
                  </a:cubicBezTo>
                  <a:cubicBezTo>
                    <a:pt x="137" y="98"/>
                    <a:pt x="156" y="98"/>
                    <a:pt x="293" y="20"/>
                  </a:cubicBezTo>
                  <a:cubicBezTo>
                    <a:pt x="312" y="0"/>
                    <a:pt x="351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46"/>
            <p:cNvSpPr/>
            <p:nvPr/>
          </p:nvSpPr>
          <p:spPr>
            <a:xfrm>
              <a:off x="7006250" y="2149925"/>
              <a:ext cx="16625" cy="10275"/>
            </a:xfrm>
            <a:custGeom>
              <a:rect b="b" l="l" r="r" t="t"/>
              <a:pathLst>
                <a:path extrusionOk="0" h="411" w="665">
                  <a:moveTo>
                    <a:pt x="372" y="20"/>
                  </a:moveTo>
                  <a:cubicBezTo>
                    <a:pt x="450" y="79"/>
                    <a:pt x="547" y="137"/>
                    <a:pt x="645" y="176"/>
                  </a:cubicBezTo>
                  <a:cubicBezTo>
                    <a:pt x="645" y="196"/>
                    <a:pt x="664" y="196"/>
                    <a:pt x="664" y="215"/>
                  </a:cubicBezTo>
                  <a:cubicBezTo>
                    <a:pt x="664" y="215"/>
                    <a:pt x="645" y="235"/>
                    <a:pt x="645" y="235"/>
                  </a:cubicBezTo>
                  <a:cubicBezTo>
                    <a:pt x="508" y="313"/>
                    <a:pt x="508" y="313"/>
                    <a:pt x="372" y="391"/>
                  </a:cubicBezTo>
                  <a:cubicBezTo>
                    <a:pt x="352" y="410"/>
                    <a:pt x="313" y="410"/>
                    <a:pt x="294" y="391"/>
                  </a:cubicBezTo>
                  <a:cubicBezTo>
                    <a:pt x="196" y="332"/>
                    <a:pt x="118" y="293"/>
                    <a:pt x="20" y="235"/>
                  </a:cubicBezTo>
                  <a:cubicBezTo>
                    <a:pt x="20" y="235"/>
                    <a:pt x="1" y="215"/>
                    <a:pt x="1" y="196"/>
                  </a:cubicBezTo>
                  <a:cubicBezTo>
                    <a:pt x="1" y="196"/>
                    <a:pt x="20" y="176"/>
                    <a:pt x="20" y="176"/>
                  </a:cubicBezTo>
                  <a:cubicBezTo>
                    <a:pt x="157" y="98"/>
                    <a:pt x="157" y="98"/>
                    <a:pt x="294" y="20"/>
                  </a:cubicBezTo>
                  <a:cubicBezTo>
                    <a:pt x="313" y="1"/>
                    <a:pt x="352" y="1"/>
                    <a:pt x="37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46"/>
            <p:cNvSpPr/>
            <p:nvPr/>
          </p:nvSpPr>
          <p:spPr>
            <a:xfrm>
              <a:off x="7057000" y="21275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0"/>
                  </a:moveTo>
                  <a:cubicBezTo>
                    <a:pt x="273" y="39"/>
                    <a:pt x="332" y="78"/>
                    <a:pt x="371" y="98"/>
                  </a:cubicBezTo>
                  <a:cubicBezTo>
                    <a:pt x="390" y="98"/>
                    <a:pt x="390" y="117"/>
                    <a:pt x="390" y="117"/>
                  </a:cubicBezTo>
                  <a:cubicBezTo>
                    <a:pt x="390" y="117"/>
                    <a:pt x="390" y="137"/>
                    <a:pt x="371" y="137"/>
                  </a:cubicBezTo>
                  <a:cubicBezTo>
                    <a:pt x="293" y="176"/>
                    <a:pt x="293" y="176"/>
                    <a:pt x="215" y="215"/>
                  </a:cubicBezTo>
                  <a:cubicBezTo>
                    <a:pt x="195" y="234"/>
                    <a:pt x="176" y="234"/>
                    <a:pt x="176" y="215"/>
                  </a:cubicBezTo>
                  <a:cubicBezTo>
                    <a:pt x="117" y="195"/>
                    <a:pt x="59" y="156"/>
                    <a:pt x="0" y="137"/>
                  </a:cubicBezTo>
                  <a:cubicBezTo>
                    <a:pt x="0" y="137"/>
                    <a:pt x="0" y="117"/>
                    <a:pt x="0" y="117"/>
                  </a:cubicBezTo>
                  <a:cubicBezTo>
                    <a:pt x="0" y="117"/>
                    <a:pt x="0" y="98"/>
                    <a:pt x="0" y="98"/>
                  </a:cubicBezTo>
                  <a:cubicBezTo>
                    <a:pt x="78" y="59"/>
                    <a:pt x="98" y="59"/>
                    <a:pt x="176" y="0"/>
                  </a:cubicBezTo>
                  <a:cubicBezTo>
                    <a:pt x="176" y="0"/>
                    <a:pt x="195" y="0"/>
                    <a:pt x="21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46"/>
            <p:cNvSpPr/>
            <p:nvPr/>
          </p:nvSpPr>
          <p:spPr>
            <a:xfrm>
              <a:off x="7050650" y="21236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4" y="59"/>
                    <a:pt x="332" y="78"/>
                    <a:pt x="391" y="117"/>
                  </a:cubicBezTo>
                  <a:cubicBezTo>
                    <a:pt x="391" y="117"/>
                    <a:pt x="391" y="117"/>
                    <a:pt x="391" y="137"/>
                  </a:cubicBezTo>
                  <a:cubicBezTo>
                    <a:pt x="391" y="137"/>
                    <a:pt x="391" y="137"/>
                    <a:pt x="391" y="137"/>
                  </a:cubicBezTo>
                  <a:cubicBezTo>
                    <a:pt x="313" y="176"/>
                    <a:pt x="293" y="195"/>
                    <a:pt x="215" y="234"/>
                  </a:cubicBezTo>
                  <a:cubicBezTo>
                    <a:pt x="196" y="234"/>
                    <a:pt x="196" y="234"/>
                    <a:pt x="176" y="234"/>
                  </a:cubicBezTo>
                  <a:cubicBezTo>
                    <a:pt x="118" y="195"/>
                    <a:pt x="59" y="176"/>
                    <a:pt x="20" y="137"/>
                  </a:cubicBezTo>
                  <a:cubicBezTo>
                    <a:pt x="1" y="137"/>
                    <a:pt x="1" y="137"/>
                    <a:pt x="1" y="117"/>
                  </a:cubicBezTo>
                  <a:cubicBezTo>
                    <a:pt x="1" y="117"/>
                    <a:pt x="1" y="117"/>
                    <a:pt x="20" y="117"/>
                  </a:cubicBezTo>
                  <a:cubicBezTo>
                    <a:pt x="79" y="59"/>
                    <a:pt x="98" y="59"/>
                    <a:pt x="176" y="20"/>
                  </a:cubicBezTo>
                  <a:cubicBezTo>
                    <a:pt x="196" y="0"/>
                    <a:pt x="215" y="0"/>
                    <a:pt x="215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46"/>
            <p:cNvSpPr/>
            <p:nvPr/>
          </p:nvSpPr>
          <p:spPr>
            <a:xfrm>
              <a:off x="7044300" y="2120175"/>
              <a:ext cx="9800" cy="5875"/>
            </a:xfrm>
            <a:custGeom>
              <a:rect b="b" l="l" r="r" t="t"/>
              <a:pathLst>
                <a:path extrusionOk="0" h="235" w="392">
                  <a:moveTo>
                    <a:pt x="215" y="0"/>
                  </a:moveTo>
                  <a:cubicBezTo>
                    <a:pt x="274" y="39"/>
                    <a:pt x="333" y="79"/>
                    <a:pt x="391" y="98"/>
                  </a:cubicBezTo>
                  <a:cubicBezTo>
                    <a:pt x="391" y="98"/>
                    <a:pt x="391" y="118"/>
                    <a:pt x="391" y="118"/>
                  </a:cubicBezTo>
                  <a:cubicBezTo>
                    <a:pt x="391" y="118"/>
                    <a:pt x="391" y="137"/>
                    <a:pt x="391" y="137"/>
                  </a:cubicBezTo>
                  <a:cubicBezTo>
                    <a:pt x="313" y="176"/>
                    <a:pt x="294" y="176"/>
                    <a:pt x="215" y="215"/>
                  </a:cubicBezTo>
                  <a:cubicBezTo>
                    <a:pt x="215" y="235"/>
                    <a:pt x="196" y="235"/>
                    <a:pt x="176" y="215"/>
                  </a:cubicBezTo>
                  <a:cubicBezTo>
                    <a:pt x="118" y="196"/>
                    <a:pt x="59" y="157"/>
                    <a:pt x="20" y="137"/>
                  </a:cubicBezTo>
                  <a:cubicBezTo>
                    <a:pt x="1" y="137"/>
                    <a:pt x="1" y="118"/>
                    <a:pt x="1" y="118"/>
                  </a:cubicBezTo>
                  <a:cubicBezTo>
                    <a:pt x="1" y="118"/>
                    <a:pt x="1" y="98"/>
                    <a:pt x="20" y="98"/>
                  </a:cubicBezTo>
                  <a:cubicBezTo>
                    <a:pt x="79" y="59"/>
                    <a:pt x="98" y="59"/>
                    <a:pt x="176" y="0"/>
                  </a:cubicBezTo>
                  <a:cubicBezTo>
                    <a:pt x="196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46"/>
            <p:cNvSpPr/>
            <p:nvPr/>
          </p:nvSpPr>
          <p:spPr>
            <a:xfrm>
              <a:off x="7037975" y="2116750"/>
              <a:ext cx="9775" cy="5900"/>
            </a:xfrm>
            <a:custGeom>
              <a:rect b="b" l="l" r="r" t="t"/>
              <a:pathLst>
                <a:path extrusionOk="0" h="236" w="391">
                  <a:moveTo>
                    <a:pt x="234" y="1"/>
                  </a:moveTo>
                  <a:cubicBezTo>
                    <a:pt x="273" y="40"/>
                    <a:pt x="332" y="59"/>
                    <a:pt x="390" y="98"/>
                  </a:cubicBezTo>
                  <a:cubicBezTo>
                    <a:pt x="390" y="98"/>
                    <a:pt x="390" y="98"/>
                    <a:pt x="390" y="118"/>
                  </a:cubicBezTo>
                  <a:cubicBezTo>
                    <a:pt x="390" y="118"/>
                    <a:pt x="390" y="118"/>
                    <a:pt x="390" y="118"/>
                  </a:cubicBezTo>
                  <a:cubicBezTo>
                    <a:pt x="312" y="176"/>
                    <a:pt x="312" y="176"/>
                    <a:pt x="234" y="216"/>
                  </a:cubicBezTo>
                  <a:cubicBezTo>
                    <a:pt x="215" y="235"/>
                    <a:pt x="195" y="235"/>
                    <a:pt x="176" y="216"/>
                  </a:cubicBezTo>
                  <a:cubicBezTo>
                    <a:pt x="117" y="196"/>
                    <a:pt x="78" y="157"/>
                    <a:pt x="20" y="118"/>
                  </a:cubicBezTo>
                  <a:cubicBezTo>
                    <a:pt x="20" y="118"/>
                    <a:pt x="0" y="118"/>
                    <a:pt x="0" y="118"/>
                  </a:cubicBezTo>
                  <a:cubicBezTo>
                    <a:pt x="0" y="98"/>
                    <a:pt x="20" y="98"/>
                    <a:pt x="20" y="98"/>
                  </a:cubicBezTo>
                  <a:cubicBezTo>
                    <a:pt x="98" y="40"/>
                    <a:pt x="98" y="40"/>
                    <a:pt x="176" y="1"/>
                  </a:cubicBezTo>
                  <a:cubicBezTo>
                    <a:pt x="195" y="1"/>
                    <a:pt x="215" y="1"/>
                    <a:pt x="234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46"/>
            <p:cNvSpPr/>
            <p:nvPr/>
          </p:nvSpPr>
          <p:spPr>
            <a:xfrm>
              <a:off x="7031625" y="2112850"/>
              <a:ext cx="10275" cy="5875"/>
            </a:xfrm>
            <a:custGeom>
              <a:rect b="b" l="l" r="r" t="t"/>
              <a:pathLst>
                <a:path extrusionOk="0" h="235" w="411">
                  <a:moveTo>
                    <a:pt x="235" y="20"/>
                  </a:moveTo>
                  <a:cubicBezTo>
                    <a:pt x="293" y="40"/>
                    <a:pt x="332" y="79"/>
                    <a:pt x="391" y="98"/>
                  </a:cubicBezTo>
                  <a:cubicBezTo>
                    <a:pt x="391" y="98"/>
                    <a:pt x="410" y="118"/>
                    <a:pt x="410" y="118"/>
                  </a:cubicBezTo>
                  <a:cubicBezTo>
                    <a:pt x="410" y="118"/>
                    <a:pt x="391" y="137"/>
                    <a:pt x="391" y="137"/>
                  </a:cubicBezTo>
                  <a:cubicBezTo>
                    <a:pt x="313" y="176"/>
                    <a:pt x="313" y="176"/>
                    <a:pt x="235" y="235"/>
                  </a:cubicBezTo>
                  <a:cubicBezTo>
                    <a:pt x="215" y="235"/>
                    <a:pt x="196" y="235"/>
                    <a:pt x="176" y="235"/>
                  </a:cubicBezTo>
                  <a:cubicBezTo>
                    <a:pt x="118" y="196"/>
                    <a:pt x="79" y="157"/>
                    <a:pt x="20" y="137"/>
                  </a:cubicBezTo>
                  <a:cubicBezTo>
                    <a:pt x="20" y="137"/>
                    <a:pt x="1" y="118"/>
                    <a:pt x="1" y="118"/>
                  </a:cubicBezTo>
                  <a:cubicBezTo>
                    <a:pt x="1" y="118"/>
                    <a:pt x="20" y="98"/>
                    <a:pt x="20" y="98"/>
                  </a:cubicBezTo>
                  <a:cubicBezTo>
                    <a:pt x="98" y="59"/>
                    <a:pt x="98" y="59"/>
                    <a:pt x="176" y="1"/>
                  </a:cubicBezTo>
                  <a:cubicBezTo>
                    <a:pt x="196" y="1"/>
                    <a:pt x="215" y="1"/>
                    <a:pt x="235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46"/>
            <p:cNvSpPr/>
            <p:nvPr/>
          </p:nvSpPr>
          <p:spPr>
            <a:xfrm>
              <a:off x="7025775" y="210945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0"/>
                  </a:moveTo>
                  <a:cubicBezTo>
                    <a:pt x="274" y="39"/>
                    <a:pt x="332" y="59"/>
                    <a:pt x="371" y="98"/>
                  </a:cubicBezTo>
                  <a:cubicBezTo>
                    <a:pt x="391" y="98"/>
                    <a:pt x="391" y="98"/>
                    <a:pt x="391" y="117"/>
                  </a:cubicBezTo>
                  <a:cubicBezTo>
                    <a:pt x="391" y="117"/>
                    <a:pt x="391" y="117"/>
                    <a:pt x="371" y="117"/>
                  </a:cubicBezTo>
                  <a:cubicBezTo>
                    <a:pt x="293" y="176"/>
                    <a:pt x="293" y="176"/>
                    <a:pt x="215" y="215"/>
                  </a:cubicBezTo>
                  <a:cubicBezTo>
                    <a:pt x="196" y="234"/>
                    <a:pt x="176" y="234"/>
                    <a:pt x="157" y="215"/>
                  </a:cubicBezTo>
                  <a:cubicBezTo>
                    <a:pt x="117" y="195"/>
                    <a:pt x="59" y="156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78" y="39"/>
                    <a:pt x="98" y="39"/>
                    <a:pt x="176" y="0"/>
                  </a:cubicBezTo>
                  <a:cubicBezTo>
                    <a:pt x="176" y="0"/>
                    <a:pt x="196" y="0"/>
                    <a:pt x="21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46"/>
            <p:cNvSpPr/>
            <p:nvPr/>
          </p:nvSpPr>
          <p:spPr>
            <a:xfrm>
              <a:off x="7019425" y="210555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4" y="39"/>
                    <a:pt x="332" y="78"/>
                    <a:pt x="391" y="98"/>
                  </a:cubicBezTo>
                  <a:cubicBezTo>
                    <a:pt x="391" y="117"/>
                    <a:pt x="391" y="117"/>
                    <a:pt x="391" y="117"/>
                  </a:cubicBezTo>
                  <a:cubicBezTo>
                    <a:pt x="391" y="137"/>
                    <a:pt x="391" y="137"/>
                    <a:pt x="391" y="137"/>
                  </a:cubicBezTo>
                  <a:cubicBezTo>
                    <a:pt x="313" y="176"/>
                    <a:pt x="293" y="176"/>
                    <a:pt x="215" y="234"/>
                  </a:cubicBezTo>
                  <a:cubicBezTo>
                    <a:pt x="196" y="234"/>
                    <a:pt x="176" y="234"/>
                    <a:pt x="176" y="234"/>
                  </a:cubicBezTo>
                  <a:cubicBezTo>
                    <a:pt x="118" y="195"/>
                    <a:pt x="59" y="176"/>
                    <a:pt x="1" y="137"/>
                  </a:cubicBezTo>
                  <a:cubicBezTo>
                    <a:pt x="1" y="137"/>
                    <a:pt x="1" y="117"/>
                    <a:pt x="1" y="117"/>
                  </a:cubicBezTo>
                  <a:cubicBezTo>
                    <a:pt x="1" y="117"/>
                    <a:pt x="1" y="117"/>
                    <a:pt x="1" y="98"/>
                  </a:cubicBezTo>
                  <a:cubicBezTo>
                    <a:pt x="79" y="59"/>
                    <a:pt x="98" y="59"/>
                    <a:pt x="176" y="20"/>
                  </a:cubicBezTo>
                  <a:cubicBezTo>
                    <a:pt x="196" y="0"/>
                    <a:pt x="215" y="0"/>
                    <a:pt x="215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46"/>
            <p:cNvSpPr/>
            <p:nvPr/>
          </p:nvSpPr>
          <p:spPr>
            <a:xfrm>
              <a:off x="7013100" y="210212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1"/>
                  </a:moveTo>
                  <a:cubicBezTo>
                    <a:pt x="273" y="40"/>
                    <a:pt x="332" y="59"/>
                    <a:pt x="390" y="98"/>
                  </a:cubicBezTo>
                  <a:cubicBezTo>
                    <a:pt x="390" y="98"/>
                    <a:pt x="390" y="98"/>
                    <a:pt x="390" y="118"/>
                  </a:cubicBezTo>
                  <a:cubicBezTo>
                    <a:pt x="390" y="118"/>
                    <a:pt x="390" y="118"/>
                    <a:pt x="390" y="137"/>
                  </a:cubicBezTo>
                  <a:cubicBezTo>
                    <a:pt x="312" y="176"/>
                    <a:pt x="293" y="176"/>
                    <a:pt x="215" y="215"/>
                  </a:cubicBezTo>
                  <a:cubicBezTo>
                    <a:pt x="215" y="235"/>
                    <a:pt x="195" y="235"/>
                    <a:pt x="176" y="215"/>
                  </a:cubicBezTo>
                  <a:cubicBezTo>
                    <a:pt x="117" y="196"/>
                    <a:pt x="59" y="157"/>
                    <a:pt x="20" y="13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98"/>
                    <a:pt x="0" y="98"/>
                    <a:pt x="20" y="98"/>
                  </a:cubicBezTo>
                  <a:cubicBezTo>
                    <a:pt x="78" y="59"/>
                    <a:pt x="98" y="40"/>
                    <a:pt x="176" y="1"/>
                  </a:cubicBezTo>
                  <a:cubicBezTo>
                    <a:pt x="195" y="1"/>
                    <a:pt x="215" y="1"/>
                    <a:pt x="215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46"/>
            <p:cNvSpPr/>
            <p:nvPr/>
          </p:nvSpPr>
          <p:spPr>
            <a:xfrm>
              <a:off x="7006750" y="209822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35" y="20"/>
                  </a:moveTo>
                  <a:cubicBezTo>
                    <a:pt x="274" y="39"/>
                    <a:pt x="332" y="78"/>
                    <a:pt x="391" y="98"/>
                  </a:cubicBezTo>
                  <a:cubicBezTo>
                    <a:pt x="391" y="118"/>
                    <a:pt x="391" y="118"/>
                    <a:pt x="391" y="118"/>
                  </a:cubicBezTo>
                  <a:cubicBezTo>
                    <a:pt x="391" y="137"/>
                    <a:pt x="391" y="137"/>
                    <a:pt x="391" y="137"/>
                  </a:cubicBezTo>
                  <a:cubicBezTo>
                    <a:pt x="313" y="176"/>
                    <a:pt x="313" y="176"/>
                    <a:pt x="235" y="235"/>
                  </a:cubicBezTo>
                  <a:cubicBezTo>
                    <a:pt x="215" y="235"/>
                    <a:pt x="196" y="235"/>
                    <a:pt x="176" y="235"/>
                  </a:cubicBezTo>
                  <a:cubicBezTo>
                    <a:pt x="118" y="196"/>
                    <a:pt x="79" y="176"/>
                    <a:pt x="20" y="137"/>
                  </a:cubicBezTo>
                  <a:cubicBezTo>
                    <a:pt x="20" y="137"/>
                    <a:pt x="0" y="118"/>
                    <a:pt x="0" y="118"/>
                  </a:cubicBezTo>
                  <a:cubicBezTo>
                    <a:pt x="0" y="118"/>
                    <a:pt x="0" y="118"/>
                    <a:pt x="20" y="98"/>
                  </a:cubicBezTo>
                  <a:cubicBezTo>
                    <a:pt x="98" y="59"/>
                    <a:pt x="98" y="59"/>
                    <a:pt x="176" y="20"/>
                  </a:cubicBezTo>
                  <a:cubicBezTo>
                    <a:pt x="196" y="0"/>
                    <a:pt x="215" y="0"/>
                    <a:pt x="235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46"/>
            <p:cNvSpPr/>
            <p:nvPr/>
          </p:nvSpPr>
          <p:spPr>
            <a:xfrm>
              <a:off x="7000900" y="20948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1"/>
                  </a:moveTo>
                  <a:cubicBezTo>
                    <a:pt x="273" y="40"/>
                    <a:pt x="313" y="79"/>
                    <a:pt x="371" y="98"/>
                  </a:cubicBezTo>
                  <a:cubicBezTo>
                    <a:pt x="371" y="98"/>
                    <a:pt x="391" y="118"/>
                    <a:pt x="391" y="118"/>
                  </a:cubicBezTo>
                  <a:cubicBezTo>
                    <a:pt x="391" y="118"/>
                    <a:pt x="371" y="118"/>
                    <a:pt x="371" y="137"/>
                  </a:cubicBezTo>
                  <a:cubicBezTo>
                    <a:pt x="293" y="176"/>
                    <a:pt x="293" y="176"/>
                    <a:pt x="215" y="215"/>
                  </a:cubicBezTo>
                  <a:cubicBezTo>
                    <a:pt x="195" y="235"/>
                    <a:pt x="176" y="235"/>
                    <a:pt x="156" y="215"/>
                  </a:cubicBezTo>
                  <a:cubicBezTo>
                    <a:pt x="117" y="196"/>
                    <a:pt x="59" y="157"/>
                    <a:pt x="0" y="13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78" y="59"/>
                    <a:pt x="78" y="59"/>
                    <a:pt x="156" y="1"/>
                  </a:cubicBezTo>
                  <a:cubicBezTo>
                    <a:pt x="176" y="1"/>
                    <a:pt x="195" y="1"/>
                    <a:pt x="215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46"/>
            <p:cNvSpPr/>
            <p:nvPr/>
          </p:nvSpPr>
          <p:spPr>
            <a:xfrm>
              <a:off x="6994550" y="20909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4" y="40"/>
                    <a:pt x="332" y="79"/>
                    <a:pt x="371" y="118"/>
                  </a:cubicBezTo>
                  <a:cubicBezTo>
                    <a:pt x="391" y="118"/>
                    <a:pt x="391" y="118"/>
                    <a:pt x="391" y="118"/>
                  </a:cubicBezTo>
                  <a:cubicBezTo>
                    <a:pt x="391" y="137"/>
                    <a:pt x="391" y="137"/>
                    <a:pt x="371" y="137"/>
                  </a:cubicBezTo>
                  <a:cubicBezTo>
                    <a:pt x="293" y="176"/>
                    <a:pt x="293" y="196"/>
                    <a:pt x="215" y="235"/>
                  </a:cubicBezTo>
                  <a:cubicBezTo>
                    <a:pt x="196" y="235"/>
                    <a:pt x="176" y="235"/>
                    <a:pt x="176" y="235"/>
                  </a:cubicBezTo>
                  <a:cubicBezTo>
                    <a:pt x="118" y="196"/>
                    <a:pt x="59" y="176"/>
                    <a:pt x="1" y="137"/>
                  </a:cubicBezTo>
                  <a:cubicBezTo>
                    <a:pt x="1" y="137"/>
                    <a:pt x="1" y="137"/>
                    <a:pt x="1" y="118"/>
                  </a:cubicBezTo>
                  <a:cubicBezTo>
                    <a:pt x="1" y="118"/>
                    <a:pt x="1" y="118"/>
                    <a:pt x="1" y="98"/>
                  </a:cubicBezTo>
                  <a:cubicBezTo>
                    <a:pt x="79" y="59"/>
                    <a:pt x="98" y="59"/>
                    <a:pt x="176" y="20"/>
                  </a:cubicBezTo>
                  <a:cubicBezTo>
                    <a:pt x="176" y="1"/>
                    <a:pt x="196" y="1"/>
                    <a:pt x="215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46"/>
            <p:cNvSpPr/>
            <p:nvPr/>
          </p:nvSpPr>
          <p:spPr>
            <a:xfrm>
              <a:off x="6988225" y="20875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0"/>
                  </a:moveTo>
                  <a:cubicBezTo>
                    <a:pt x="273" y="39"/>
                    <a:pt x="332" y="78"/>
                    <a:pt x="390" y="98"/>
                  </a:cubicBezTo>
                  <a:cubicBezTo>
                    <a:pt x="390" y="98"/>
                    <a:pt x="390" y="117"/>
                    <a:pt x="390" y="117"/>
                  </a:cubicBezTo>
                  <a:cubicBezTo>
                    <a:pt x="390" y="117"/>
                    <a:pt x="390" y="137"/>
                    <a:pt x="390" y="137"/>
                  </a:cubicBezTo>
                  <a:cubicBezTo>
                    <a:pt x="312" y="176"/>
                    <a:pt x="293" y="176"/>
                    <a:pt x="215" y="215"/>
                  </a:cubicBezTo>
                  <a:cubicBezTo>
                    <a:pt x="195" y="234"/>
                    <a:pt x="195" y="234"/>
                    <a:pt x="176" y="215"/>
                  </a:cubicBezTo>
                  <a:cubicBezTo>
                    <a:pt x="117" y="195"/>
                    <a:pt x="59" y="156"/>
                    <a:pt x="20" y="137"/>
                  </a:cubicBezTo>
                  <a:cubicBezTo>
                    <a:pt x="0" y="137"/>
                    <a:pt x="0" y="117"/>
                    <a:pt x="0" y="117"/>
                  </a:cubicBezTo>
                  <a:cubicBezTo>
                    <a:pt x="0" y="98"/>
                    <a:pt x="0" y="98"/>
                    <a:pt x="20" y="98"/>
                  </a:cubicBezTo>
                  <a:cubicBezTo>
                    <a:pt x="78" y="59"/>
                    <a:pt x="98" y="59"/>
                    <a:pt x="176" y="0"/>
                  </a:cubicBezTo>
                  <a:cubicBezTo>
                    <a:pt x="195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46"/>
            <p:cNvSpPr/>
            <p:nvPr/>
          </p:nvSpPr>
          <p:spPr>
            <a:xfrm>
              <a:off x="6981875" y="20836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4" y="59"/>
                    <a:pt x="332" y="78"/>
                    <a:pt x="391" y="117"/>
                  </a:cubicBezTo>
                  <a:cubicBezTo>
                    <a:pt x="391" y="117"/>
                    <a:pt x="391" y="117"/>
                    <a:pt x="391" y="137"/>
                  </a:cubicBezTo>
                  <a:cubicBezTo>
                    <a:pt x="391" y="137"/>
                    <a:pt x="391" y="137"/>
                    <a:pt x="391" y="137"/>
                  </a:cubicBezTo>
                  <a:cubicBezTo>
                    <a:pt x="313" y="176"/>
                    <a:pt x="293" y="195"/>
                    <a:pt x="215" y="234"/>
                  </a:cubicBezTo>
                  <a:cubicBezTo>
                    <a:pt x="215" y="234"/>
                    <a:pt x="195" y="234"/>
                    <a:pt x="176" y="234"/>
                  </a:cubicBezTo>
                  <a:cubicBezTo>
                    <a:pt x="117" y="195"/>
                    <a:pt x="59" y="176"/>
                    <a:pt x="20" y="137"/>
                  </a:cubicBezTo>
                  <a:cubicBezTo>
                    <a:pt x="0" y="137"/>
                    <a:pt x="0" y="137"/>
                    <a:pt x="0" y="117"/>
                  </a:cubicBezTo>
                  <a:cubicBezTo>
                    <a:pt x="0" y="117"/>
                    <a:pt x="0" y="117"/>
                    <a:pt x="20" y="117"/>
                  </a:cubicBezTo>
                  <a:cubicBezTo>
                    <a:pt x="78" y="59"/>
                    <a:pt x="98" y="59"/>
                    <a:pt x="176" y="20"/>
                  </a:cubicBezTo>
                  <a:cubicBezTo>
                    <a:pt x="195" y="0"/>
                    <a:pt x="215" y="0"/>
                    <a:pt x="215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46"/>
            <p:cNvSpPr/>
            <p:nvPr/>
          </p:nvSpPr>
          <p:spPr>
            <a:xfrm>
              <a:off x="6975525" y="208017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35" y="0"/>
                  </a:moveTo>
                  <a:cubicBezTo>
                    <a:pt x="274" y="40"/>
                    <a:pt x="332" y="79"/>
                    <a:pt x="391" y="98"/>
                  </a:cubicBezTo>
                  <a:cubicBezTo>
                    <a:pt x="391" y="98"/>
                    <a:pt x="391" y="118"/>
                    <a:pt x="391" y="118"/>
                  </a:cubicBezTo>
                  <a:cubicBezTo>
                    <a:pt x="391" y="118"/>
                    <a:pt x="391" y="137"/>
                    <a:pt x="391" y="137"/>
                  </a:cubicBezTo>
                  <a:cubicBezTo>
                    <a:pt x="313" y="176"/>
                    <a:pt x="313" y="176"/>
                    <a:pt x="235" y="215"/>
                  </a:cubicBezTo>
                  <a:cubicBezTo>
                    <a:pt x="215" y="235"/>
                    <a:pt x="196" y="235"/>
                    <a:pt x="176" y="215"/>
                  </a:cubicBezTo>
                  <a:cubicBezTo>
                    <a:pt x="118" y="196"/>
                    <a:pt x="79" y="157"/>
                    <a:pt x="20" y="137"/>
                  </a:cubicBezTo>
                  <a:cubicBezTo>
                    <a:pt x="20" y="137"/>
                    <a:pt x="1" y="118"/>
                    <a:pt x="1" y="118"/>
                  </a:cubicBezTo>
                  <a:cubicBezTo>
                    <a:pt x="1" y="98"/>
                    <a:pt x="20" y="98"/>
                    <a:pt x="20" y="98"/>
                  </a:cubicBezTo>
                  <a:cubicBezTo>
                    <a:pt x="98" y="59"/>
                    <a:pt x="98" y="59"/>
                    <a:pt x="176" y="0"/>
                  </a:cubicBezTo>
                  <a:cubicBezTo>
                    <a:pt x="196" y="0"/>
                    <a:pt x="215" y="0"/>
                    <a:pt x="23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46"/>
            <p:cNvSpPr/>
            <p:nvPr/>
          </p:nvSpPr>
          <p:spPr>
            <a:xfrm>
              <a:off x="6969200" y="2076750"/>
              <a:ext cx="10250" cy="5900"/>
            </a:xfrm>
            <a:custGeom>
              <a:rect b="b" l="l" r="r" t="t"/>
              <a:pathLst>
                <a:path extrusionOk="0" h="236" w="410">
                  <a:moveTo>
                    <a:pt x="234" y="1"/>
                  </a:moveTo>
                  <a:cubicBezTo>
                    <a:pt x="293" y="40"/>
                    <a:pt x="332" y="59"/>
                    <a:pt x="390" y="98"/>
                  </a:cubicBezTo>
                  <a:cubicBezTo>
                    <a:pt x="390" y="98"/>
                    <a:pt x="410" y="98"/>
                    <a:pt x="410" y="118"/>
                  </a:cubicBezTo>
                  <a:cubicBezTo>
                    <a:pt x="410" y="118"/>
                    <a:pt x="390" y="118"/>
                    <a:pt x="390" y="118"/>
                  </a:cubicBezTo>
                  <a:cubicBezTo>
                    <a:pt x="312" y="177"/>
                    <a:pt x="312" y="177"/>
                    <a:pt x="234" y="216"/>
                  </a:cubicBezTo>
                  <a:cubicBezTo>
                    <a:pt x="215" y="235"/>
                    <a:pt x="195" y="235"/>
                    <a:pt x="176" y="216"/>
                  </a:cubicBezTo>
                  <a:cubicBezTo>
                    <a:pt x="117" y="196"/>
                    <a:pt x="78" y="157"/>
                    <a:pt x="20" y="118"/>
                  </a:cubicBezTo>
                  <a:cubicBezTo>
                    <a:pt x="20" y="118"/>
                    <a:pt x="0" y="118"/>
                    <a:pt x="0" y="118"/>
                  </a:cubicBezTo>
                  <a:cubicBezTo>
                    <a:pt x="0" y="98"/>
                    <a:pt x="20" y="98"/>
                    <a:pt x="20" y="98"/>
                  </a:cubicBezTo>
                  <a:cubicBezTo>
                    <a:pt x="98" y="40"/>
                    <a:pt x="98" y="40"/>
                    <a:pt x="176" y="1"/>
                  </a:cubicBezTo>
                  <a:cubicBezTo>
                    <a:pt x="195" y="1"/>
                    <a:pt x="215" y="1"/>
                    <a:pt x="234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46"/>
            <p:cNvSpPr/>
            <p:nvPr/>
          </p:nvSpPr>
          <p:spPr>
            <a:xfrm>
              <a:off x="6963325" y="2072850"/>
              <a:ext cx="9800" cy="5875"/>
            </a:xfrm>
            <a:custGeom>
              <a:rect b="b" l="l" r="r" t="t"/>
              <a:pathLst>
                <a:path extrusionOk="0" h="235" w="392">
                  <a:moveTo>
                    <a:pt x="216" y="20"/>
                  </a:moveTo>
                  <a:cubicBezTo>
                    <a:pt x="274" y="40"/>
                    <a:pt x="333" y="79"/>
                    <a:pt x="372" y="98"/>
                  </a:cubicBezTo>
                  <a:cubicBezTo>
                    <a:pt x="391" y="98"/>
                    <a:pt x="391" y="118"/>
                    <a:pt x="391" y="118"/>
                  </a:cubicBezTo>
                  <a:cubicBezTo>
                    <a:pt x="391" y="118"/>
                    <a:pt x="391" y="137"/>
                    <a:pt x="372" y="137"/>
                  </a:cubicBezTo>
                  <a:cubicBezTo>
                    <a:pt x="294" y="176"/>
                    <a:pt x="294" y="176"/>
                    <a:pt x="216" y="235"/>
                  </a:cubicBezTo>
                  <a:cubicBezTo>
                    <a:pt x="196" y="235"/>
                    <a:pt x="177" y="235"/>
                    <a:pt x="157" y="235"/>
                  </a:cubicBezTo>
                  <a:cubicBezTo>
                    <a:pt x="118" y="196"/>
                    <a:pt x="59" y="157"/>
                    <a:pt x="1" y="137"/>
                  </a:cubicBezTo>
                  <a:cubicBezTo>
                    <a:pt x="1" y="137"/>
                    <a:pt x="1" y="118"/>
                    <a:pt x="1" y="118"/>
                  </a:cubicBezTo>
                  <a:cubicBezTo>
                    <a:pt x="1" y="118"/>
                    <a:pt x="1" y="98"/>
                    <a:pt x="1" y="98"/>
                  </a:cubicBezTo>
                  <a:cubicBezTo>
                    <a:pt x="79" y="59"/>
                    <a:pt x="98" y="59"/>
                    <a:pt x="177" y="1"/>
                  </a:cubicBezTo>
                  <a:cubicBezTo>
                    <a:pt x="177" y="1"/>
                    <a:pt x="196" y="1"/>
                    <a:pt x="216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46"/>
            <p:cNvSpPr/>
            <p:nvPr/>
          </p:nvSpPr>
          <p:spPr>
            <a:xfrm>
              <a:off x="6957000" y="206945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0"/>
                  </a:moveTo>
                  <a:cubicBezTo>
                    <a:pt x="273" y="39"/>
                    <a:pt x="332" y="59"/>
                    <a:pt x="390" y="98"/>
                  </a:cubicBezTo>
                  <a:cubicBezTo>
                    <a:pt x="390" y="98"/>
                    <a:pt x="390" y="98"/>
                    <a:pt x="390" y="117"/>
                  </a:cubicBezTo>
                  <a:cubicBezTo>
                    <a:pt x="390" y="117"/>
                    <a:pt x="390" y="117"/>
                    <a:pt x="390" y="117"/>
                  </a:cubicBezTo>
                  <a:cubicBezTo>
                    <a:pt x="312" y="176"/>
                    <a:pt x="293" y="176"/>
                    <a:pt x="215" y="215"/>
                  </a:cubicBezTo>
                  <a:cubicBezTo>
                    <a:pt x="195" y="234"/>
                    <a:pt x="176" y="215"/>
                    <a:pt x="176" y="215"/>
                  </a:cubicBezTo>
                  <a:cubicBezTo>
                    <a:pt x="117" y="195"/>
                    <a:pt x="59" y="156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78" y="39"/>
                    <a:pt x="98" y="39"/>
                    <a:pt x="176" y="0"/>
                  </a:cubicBezTo>
                  <a:cubicBezTo>
                    <a:pt x="195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46"/>
            <p:cNvSpPr/>
            <p:nvPr/>
          </p:nvSpPr>
          <p:spPr>
            <a:xfrm>
              <a:off x="6950650" y="206555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4" y="39"/>
                    <a:pt x="332" y="78"/>
                    <a:pt x="391" y="98"/>
                  </a:cubicBezTo>
                  <a:cubicBezTo>
                    <a:pt x="391" y="117"/>
                    <a:pt x="391" y="117"/>
                    <a:pt x="391" y="117"/>
                  </a:cubicBezTo>
                  <a:cubicBezTo>
                    <a:pt x="391" y="137"/>
                    <a:pt x="391" y="137"/>
                    <a:pt x="391" y="137"/>
                  </a:cubicBezTo>
                  <a:cubicBezTo>
                    <a:pt x="313" y="176"/>
                    <a:pt x="293" y="176"/>
                    <a:pt x="215" y="234"/>
                  </a:cubicBezTo>
                  <a:cubicBezTo>
                    <a:pt x="215" y="234"/>
                    <a:pt x="196" y="234"/>
                    <a:pt x="176" y="234"/>
                  </a:cubicBezTo>
                  <a:cubicBezTo>
                    <a:pt x="118" y="195"/>
                    <a:pt x="59" y="176"/>
                    <a:pt x="20" y="137"/>
                  </a:cubicBezTo>
                  <a:cubicBezTo>
                    <a:pt x="1" y="137"/>
                    <a:pt x="1" y="117"/>
                    <a:pt x="1" y="117"/>
                  </a:cubicBezTo>
                  <a:cubicBezTo>
                    <a:pt x="1" y="117"/>
                    <a:pt x="1" y="117"/>
                    <a:pt x="20" y="98"/>
                  </a:cubicBezTo>
                  <a:cubicBezTo>
                    <a:pt x="79" y="59"/>
                    <a:pt x="98" y="59"/>
                    <a:pt x="176" y="20"/>
                  </a:cubicBezTo>
                  <a:cubicBezTo>
                    <a:pt x="196" y="0"/>
                    <a:pt x="215" y="0"/>
                    <a:pt x="215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46"/>
            <p:cNvSpPr/>
            <p:nvPr/>
          </p:nvSpPr>
          <p:spPr>
            <a:xfrm>
              <a:off x="6944300" y="2062125"/>
              <a:ext cx="9800" cy="5875"/>
            </a:xfrm>
            <a:custGeom>
              <a:rect b="b" l="l" r="r" t="t"/>
              <a:pathLst>
                <a:path extrusionOk="0" h="235" w="392">
                  <a:moveTo>
                    <a:pt x="235" y="1"/>
                  </a:moveTo>
                  <a:cubicBezTo>
                    <a:pt x="274" y="40"/>
                    <a:pt x="333" y="59"/>
                    <a:pt x="391" y="98"/>
                  </a:cubicBezTo>
                  <a:cubicBezTo>
                    <a:pt x="391" y="98"/>
                    <a:pt x="391" y="98"/>
                    <a:pt x="391" y="118"/>
                  </a:cubicBezTo>
                  <a:cubicBezTo>
                    <a:pt x="391" y="118"/>
                    <a:pt x="391" y="118"/>
                    <a:pt x="391" y="137"/>
                  </a:cubicBezTo>
                  <a:cubicBezTo>
                    <a:pt x="313" y="176"/>
                    <a:pt x="313" y="176"/>
                    <a:pt x="235" y="215"/>
                  </a:cubicBezTo>
                  <a:cubicBezTo>
                    <a:pt x="216" y="235"/>
                    <a:pt x="196" y="235"/>
                    <a:pt x="177" y="215"/>
                  </a:cubicBezTo>
                  <a:cubicBezTo>
                    <a:pt x="118" y="196"/>
                    <a:pt x="79" y="157"/>
                    <a:pt x="20" y="137"/>
                  </a:cubicBezTo>
                  <a:cubicBezTo>
                    <a:pt x="20" y="118"/>
                    <a:pt x="1" y="118"/>
                    <a:pt x="1" y="118"/>
                  </a:cubicBezTo>
                  <a:cubicBezTo>
                    <a:pt x="1" y="98"/>
                    <a:pt x="1" y="98"/>
                    <a:pt x="20" y="98"/>
                  </a:cubicBezTo>
                  <a:cubicBezTo>
                    <a:pt x="99" y="59"/>
                    <a:pt x="99" y="40"/>
                    <a:pt x="177" y="1"/>
                  </a:cubicBezTo>
                  <a:cubicBezTo>
                    <a:pt x="196" y="1"/>
                    <a:pt x="216" y="1"/>
                    <a:pt x="235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46"/>
            <p:cNvSpPr/>
            <p:nvPr/>
          </p:nvSpPr>
          <p:spPr>
            <a:xfrm>
              <a:off x="6937975" y="2058225"/>
              <a:ext cx="10275" cy="5875"/>
            </a:xfrm>
            <a:custGeom>
              <a:rect b="b" l="l" r="r" t="t"/>
              <a:pathLst>
                <a:path extrusionOk="0" h="235" w="411">
                  <a:moveTo>
                    <a:pt x="234" y="20"/>
                  </a:moveTo>
                  <a:cubicBezTo>
                    <a:pt x="293" y="39"/>
                    <a:pt x="332" y="79"/>
                    <a:pt x="391" y="98"/>
                  </a:cubicBezTo>
                  <a:cubicBezTo>
                    <a:pt x="391" y="118"/>
                    <a:pt x="410" y="118"/>
                    <a:pt x="410" y="118"/>
                  </a:cubicBezTo>
                  <a:cubicBezTo>
                    <a:pt x="410" y="137"/>
                    <a:pt x="391" y="137"/>
                    <a:pt x="391" y="137"/>
                  </a:cubicBezTo>
                  <a:cubicBezTo>
                    <a:pt x="312" y="176"/>
                    <a:pt x="312" y="176"/>
                    <a:pt x="234" y="235"/>
                  </a:cubicBezTo>
                  <a:cubicBezTo>
                    <a:pt x="215" y="235"/>
                    <a:pt x="195" y="235"/>
                    <a:pt x="176" y="235"/>
                  </a:cubicBezTo>
                  <a:cubicBezTo>
                    <a:pt x="137" y="196"/>
                    <a:pt x="78" y="176"/>
                    <a:pt x="20" y="137"/>
                  </a:cubicBezTo>
                  <a:cubicBezTo>
                    <a:pt x="20" y="137"/>
                    <a:pt x="0" y="118"/>
                    <a:pt x="0" y="118"/>
                  </a:cubicBezTo>
                  <a:cubicBezTo>
                    <a:pt x="0" y="118"/>
                    <a:pt x="20" y="118"/>
                    <a:pt x="20" y="98"/>
                  </a:cubicBezTo>
                  <a:cubicBezTo>
                    <a:pt x="98" y="59"/>
                    <a:pt x="98" y="59"/>
                    <a:pt x="176" y="20"/>
                  </a:cubicBezTo>
                  <a:cubicBezTo>
                    <a:pt x="195" y="0"/>
                    <a:pt x="215" y="0"/>
                    <a:pt x="234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46"/>
            <p:cNvSpPr/>
            <p:nvPr/>
          </p:nvSpPr>
          <p:spPr>
            <a:xfrm>
              <a:off x="6932125" y="2054800"/>
              <a:ext cx="9775" cy="5900"/>
            </a:xfrm>
            <a:custGeom>
              <a:rect b="b" l="l" r="r" t="t"/>
              <a:pathLst>
                <a:path extrusionOk="0" h="236" w="391">
                  <a:moveTo>
                    <a:pt x="215" y="1"/>
                  </a:moveTo>
                  <a:cubicBezTo>
                    <a:pt x="273" y="40"/>
                    <a:pt x="332" y="79"/>
                    <a:pt x="371" y="98"/>
                  </a:cubicBezTo>
                  <a:cubicBezTo>
                    <a:pt x="390" y="98"/>
                    <a:pt x="390" y="118"/>
                    <a:pt x="390" y="118"/>
                  </a:cubicBezTo>
                  <a:cubicBezTo>
                    <a:pt x="390" y="118"/>
                    <a:pt x="390" y="137"/>
                    <a:pt x="371" y="137"/>
                  </a:cubicBezTo>
                  <a:cubicBezTo>
                    <a:pt x="293" y="176"/>
                    <a:pt x="293" y="176"/>
                    <a:pt x="215" y="216"/>
                  </a:cubicBezTo>
                  <a:cubicBezTo>
                    <a:pt x="195" y="235"/>
                    <a:pt x="176" y="235"/>
                    <a:pt x="176" y="216"/>
                  </a:cubicBezTo>
                  <a:cubicBezTo>
                    <a:pt x="117" y="196"/>
                    <a:pt x="59" y="157"/>
                    <a:pt x="0" y="137"/>
                  </a:cubicBezTo>
                  <a:cubicBezTo>
                    <a:pt x="0" y="137"/>
                    <a:pt x="0" y="118"/>
                    <a:pt x="0" y="11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78" y="59"/>
                    <a:pt x="98" y="59"/>
                    <a:pt x="176" y="1"/>
                  </a:cubicBezTo>
                  <a:cubicBezTo>
                    <a:pt x="176" y="1"/>
                    <a:pt x="195" y="1"/>
                    <a:pt x="215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46"/>
            <p:cNvSpPr/>
            <p:nvPr/>
          </p:nvSpPr>
          <p:spPr>
            <a:xfrm>
              <a:off x="6925775" y="20509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4" y="40"/>
                    <a:pt x="332" y="79"/>
                    <a:pt x="391" y="118"/>
                  </a:cubicBezTo>
                  <a:cubicBezTo>
                    <a:pt x="391" y="118"/>
                    <a:pt x="391" y="118"/>
                    <a:pt x="391" y="118"/>
                  </a:cubicBezTo>
                  <a:cubicBezTo>
                    <a:pt x="391" y="137"/>
                    <a:pt x="391" y="137"/>
                    <a:pt x="391" y="137"/>
                  </a:cubicBezTo>
                  <a:cubicBezTo>
                    <a:pt x="313" y="176"/>
                    <a:pt x="293" y="196"/>
                    <a:pt x="215" y="235"/>
                  </a:cubicBezTo>
                  <a:cubicBezTo>
                    <a:pt x="196" y="235"/>
                    <a:pt x="196" y="235"/>
                    <a:pt x="176" y="235"/>
                  </a:cubicBezTo>
                  <a:cubicBezTo>
                    <a:pt x="118" y="196"/>
                    <a:pt x="59" y="176"/>
                    <a:pt x="1" y="137"/>
                  </a:cubicBezTo>
                  <a:cubicBezTo>
                    <a:pt x="1" y="137"/>
                    <a:pt x="1" y="137"/>
                    <a:pt x="1" y="118"/>
                  </a:cubicBezTo>
                  <a:cubicBezTo>
                    <a:pt x="1" y="118"/>
                    <a:pt x="1" y="118"/>
                    <a:pt x="1" y="98"/>
                  </a:cubicBezTo>
                  <a:cubicBezTo>
                    <a:pt x="79" y="59"/>
                    <a:pt x="98" y="59"/>
                    <a:pt x="176" y="20"/>
                  </a:cubicBezTo>
                  <a:cubicBezTo>
                    <a:pt x="196" y="1"/>
                    <a:pt x="215" y="1"/>
                    <a:pt x="215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46"/>
            <p:cNvSpPr/>
            <p:nvPr/>
          </p:nvSpPr>
          <p:spPr>
            <a:xfrm>
              <a:off x="6919425" y="2047500"/>
              <a:ext cx="9800" cy="5875"/>
            </a:xfrm>
            <a:custGeom>
              <a:rect b="b" l="l" r="r" t="t"/>
              <a:pathLst>
                <a:path extrusionOk="0" h="235" w="392">
                  <a:moveTo>
                    <a:pt x="215" y="0"/>
                  </a:moveTo>
                  <a:cubicBezTo>
                    <a:pt x="274" y="39"/>
                    <a:pt x="333" y="78"/>
                    <a:pt x="391" y="98"/>
                  </a:cubicBezTo>
                  <a:cubicBezTo>
                    <a:pt x="391" y="98"/>
                    <a:pt x="391" y="117"/>
                    <a:pt x="391" y="117"/>
                  </a:cubicBezTo>
                  <a:cubicBezTo>
                    <a:pt x="391" y="117"/>
                    <a:pt x="391" y="117"/>
                    <a:pt x="391" y="137"/>
                  </a:cubicBezTo>
                  <a:cubicBezTo>
                    <a:pt x="313" y="176"/>
                    <a:pt x="294" y="176"/>
                    <a:pt x="215" y="215"/>
                  </a:cubicBezTo>
                  <a:cubicBezTo>
                    <a:pt x="215" y="234"/>
                    <a:pt x="196" y="234"/>
                    <a:pt x="176" y="215"/>
                  </a:cubicBezTo>
                  <a:cubicBezTo>
                    <a:pt x="118" y="195"/>
                    <a:pt x="59" y="156"/>
                    <a:pt x="20" y="137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1" y="98"/>
                    <a:pt x="1" y="98"/>
                    <a:pt x="20" y="98"/>
                  </a:cubicBezTo>
                  <a:cubicBezTo>
                    <a:pt x="79" y="59"/>
                    <a:pt x="98" y="59"/>
                    <a:pt x="176" y="0"/>
                  </a:cubicBezTo>
                  <a:cubicBezTo>
                    <a:pt x="196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46"/>
            <p:cNvSpPr/>
            <p:nvPr/>
          </p:nvSpPr>
          <p:spPr>
            <a:xfrm>
              <a:off x="6913100" y="20436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34" y="20"/>
                  </a:moveTo>
                  <a:cubicBezTo>
                    <a:pt x="273" y="59"/>
                    <a:pt x="332" y="78"/>
                    <a:pt x="390" y="117"/>
                  </a:cubicBezTo>
                  <a:cubicBezTo>
                    <a:pt x="390" y="117"/>
                    <a:pt x="390" y="117"/>
                    <a:pt x="390" y="117"/>
                  </a:cubicBezTo>
                  <a:cubicBezTo>
                    <a:pt x="390" y="137"/>
                    <a:pt x="390" y="137"/>
                    <a:pt x="390" y="137"/>
                  </a:cubicBezTo>
                  <a:cubicBezTo>
                    <a:pt x="312" y="176"/>
                    <a:pt x="312" y="195"/>
                    <a:pt x="234" y="234"/>
                  </a:cubicBezTo>
                  <a:cubicBezTo>
                    <a:pt x="215" y="234"/>
                    <a:pt x="195" y="234"/>
                    <a:pt x="176" y="234"/>
                  </a:cubicBezTo>
                  <a:cubicBezTo>
                    <a:pt x="117" y="195"/>
                    <a:pt x="78" y="176"/>
                    <a:pt x="20" y="137"/>
                  </a:cubicBezTo>
                  <a:cubicBezTo>
                    <a:pt x="20" y="137"/>
                    <a:pt x="0" y="137"/>
                    <a:pt x="0" y="117"/>
                  </a:cubicBezTo>
                  <a:cubicBezTo>
                    <a:pt x="0" y="117"/>
                    <a:pt x="20" y="117"/>
                    <a:pt x="20" y="117"/>
                  </a:cubicBezTo>
                  <a:cubicBezTo>
                    <a:pt x="98" y="59"/>
                    <a:pt x="98" y="59"/>
                    <a:pt x="176" y="20"/>
                  </a:cubicBezTo>
                  <a:cubicBezTo>
                    <a:pt x="195" y="0"/>
                    <a:pt x="215" y="0"/>
                    <a:pt x="234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46"/>
            <p:cNvSpPr/>
            <p:nvPr/>
          </p:nvSpPr>
          <p:spPr>
            <a:xfrm>
              <a:off x="6923325" y="2068950"/>
              <a:ext cx="21000" cy="12725"/>
            </a:xfrm>
            <a:custGeom>
              <a:rect b="b" l="l" r="r" t="t"/>
              <a:pathLst>
                <a:path extrusionOk="0" h="509" w="840">
                  <a:moveTo>
                    <a:pt x="352" y="20"/>
                  </a:moveTo>
                  <a:cubicBezTo>
                    <a:pt x="450" y="79"/>
                    <a:pt x="723" y="235"/>
                    <a:pt x="820" y="293"/>
                  </a:cubicBezTo>
                  <a:cubicBezTo>
                    <a:pt x="820" y="293"/>
                    <a:pt x="840" y="313"/>
                    <a:pt x="840" y="313"/>
                  </a:cubicBezTo>
                  <a:cubicBezTo>
                    <a:pt x="840" y="332"/>
                    <a:pt x="820" y="332"/>
                    <a:pt x="820" y="332"/>
                  </a:cubicBezTo>
                  <a:cubicBezTo>
                    <a:pt x="684" y="410"/>
                    <a:pt x="684" y="410"/>
                    <a:pt x="547" y="489"/>
                  </a:cubicBezTo>
                  <a:cubicBezTo>
                    <a:pt x="528" y="508"/>
                    <a:pt x="489" y="508"/>
                    <a:pt x="469" y="489"/>
                  </a:cubicBezTo>
                  <a:cubicBezTo>
                    <a:pt x="372" y="449"/>
                    <a:pt x="99" y="274"/>
                    <a:pt x="1" y="235"/>
                  </a:cubicBezTo>
                  <a:cubicBezTo>
                    <a:pt x="1" y="215"/>
                    <a:pt x="1" y="215"/>
                    <a:pt x="1" y="196"/>
                  </a:cubicBezTo>
                  <a:cubicBezTo>
                    <a:pt x="1" y="196"/>
                    <a:pt x="1" y="176"/>
                    <a:pt x="1" y="176"/>
                  </a:cubicBezTo>
                  <a:cubicBezTo>
                    <a:pt x="138" y="98"/>
                    <a:pt x="157" y="98"/>
                    <a:pt x="274" y="20"/>
                  </a:cubicBezTo>
                  <a:cubicBezTo>
                    <a:pt x="294" y="1"/>
                    <a:pt x="333" y="1"/>
                    <a:pt x="352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46"/>
            <p:cNvSpPr/>
            <p:nvPr/>
          </p:nvSpPr>
          <p:spPr>
            <a:xfrm>
              <a:off x="6937000" y="2077250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371" y="20"/>
                  </a:moveTo>
                  <a:cubicBezTo>
                    <a:pt x="469" y="59"/>
                    <a:pt x="547" y="117"/>
                    <a:pt x="644" y="176"/>
                  </a:cubicBezTo>
                  <a:cubicBezTo>
                    <a:pt x="644" y="176"/>
                    <a:pt x="664" y="196"/>
                    <a:pt x="664" y="196"/>
                  </a:cubicBezTo>
                  <a:cubicBezTo>
                    <a:pt x="664" y="215"/>
                    <a:pt x="664" y="215"/>
                    <a:pt x="644" y="235"/>
                  </a:cubicBezTo>
                  <a:cubicBezTo>
                    <a:pt x="527" y="293"/>
                    <a:pt x="508" y="313"/>
                    <a:pt x="371" y="371"/>
                  </a:cubicBezTo>
                  <a:cubicBezTo>
                    <a:pt x="351" y="391"/>
                    <a:pt x="312" y="391"/>
                    <a:pt x="293" y="371"/>
                  </a:cubicBezTo>
                  <a:cubicBezTo>
                    <a:pt x="195" y="332"/>
                    <a:pt x="117" y="274"/>
                    <a:pt x="20" y="215"/>
                  </a:cubicBezTo>
                  <a:cubicBezTo>
                    <a:pt x="20" y="215"/>
                    <a:pt x="20" y="196"/>
                    <a:pt x="0" y="196"/>
                  </a:cubicBezTo>
                  <a:cubicBezTo>
                    <a:pt x="0" y="176"/>
                    <a:pt x="20" y="176"/>
                    <a:pt x="20" y="176"/>
                  </a:cubicBezTo>
                  <a:cubicBezTo>
                    <a:pt x="156" y="98"/>
                    <a:pt x="156" y="98"/>
                    <a:pt x="293" y="20"/>
                  </a:cubicBezTo>
                  <a:cubicBezTo>
                    <a:pt x="312" y="0"/>
                    <a:pt x="351" y="0"/>
                    <a:pt x="371" y="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46"/>
            <p:cNvSpPr/>
            <p:nvPr/>
          </p:nvSpPr>
          <p:spPr>
            <a:xfrm>
              <a:off x="6922850" y="2067975"/>
              <a:ext cx="21000" cy="12700"/>
            </a:xfrm>
            <a:custGeom>
              <a:rect b="b" l="l" r="r" t="t"/>
              <a:pathLst>
                <a:path extrusionOk="0" h="508" w="840">
                  <a:moveTo>
                    <a:pt x="371" y="20"/>
                  </a:moveTo>
                  <a:cubicBezTo>
                    <a:pt x="449" y="79"/>
                    <a:pt x="722" y="235"/>
                    <a:pt x="820" y="293"/>
                  </a:cubicBezTo>
                  <a:cubicBezTo>
                    <a:pt x="839" y="293"/>
                    <a:pt x="839" y="313"/>
                    <a:pt x="839" y="313"/>
                  </a:cubicBezTo>
                  <a:cubicBezTo>
                    <a:pt x="839" y="332"/>
                    <a:pt x="839" y="332"/>
                    <a:pt x="820" y="332"/>
                  </a:cubicBezTo>
                  <a:cubicBezTo>
                    <a:pt x="703" y="410"/>
                    <a:pt x="683" y="410"/>
                    <a:pt x="547" y="488"/>
                  </a:cubicBezTo>
                  <a:cubicBezTo>
                    <a:pt x="527" y="508"/>
                    <a:pt x="488" y="508"/>
                    <a:pt x="469" y="488"/>
                  </a:cubicBezTo>
                  <a:cubicBezTo>
                    <a:pt x="391" y="449"/>
                    <a:pt x="98" y="274"/>
                    <a:pt x="20" y="235"/>
                  </a:cubicBezTo>
                  <a:cubicBezTo>
                    <a:pt x="0" y="215"/>
                    <a:pt x="0" y="215"/>
                    <a:pt x="0" y="196"/>
                  </a:cubicBezTo>
                  <a:cubicBezTo>
                    <a:pt x="0" y="196"/>
                    <a:pt x="0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1"/>
                    <a:pt x="332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46"/>
            <p:cNvSpPr/>
            <p:nvPr/>
          </p:nvSpPr>
          <p:spPr>
            <a:xfrm>
              <a:off x="6937000" y="2076275"/>
              <a:ext cx="16600" cy="10275"/>
            </a:xfrm>
            <a:custGeom>
              <a:rect b="b" l="l" r="r" t="t"/>
              <a:pathLst>
                <a:path extrusionOk="0" h="411" w="664">
                  <a:moveTo>
                    <a:pt x="351" y="20"/>
                  </a:moveTo>
                  <a:cubicBezTo>
                    <a:pt x="449" y="59"/>
                    <a:pt x="547" y="137"/>
                    <a:pt x="644" y="176"/>
                  </a:cubicBezTo>
                  <a:cubicBezTo>
                    <a:pt x="664" y="196"/>
                    <a:pt x="664" y="196"/>
                    <a:pt x="664" y="215"/>
                  </a:cubicBezTo>
                  <a:cubicBezTo>
                    <a:pt x="664" y="215"/>
                    <a:pt x="664" y="235"/>
                    <a:pt x="644" y="235"/>
                  </a:cubicBezTo>
                  <a:cubicBezTo>
                    <a:pt x="527" y="313"/>
                    <a:pt x="508" y="313"/>
                    <a:pt x="371" y="391"/>
                  </a:cubicBezTo>
                  <a:cubicBezTo>
                    <a:pt x="351" y="410"/>
                    <a:pt x="312" y="410"/>
                    <a:pt x="293" y="391"/>
                  </a:cubicBezTo>
                  <a:cubicBezTo>
                    <a:pt x="215" y="332"/>
                    <a:pt x="98" y="274"/>
                    <a:pt x="20" y="215"/>
                  </a:cubicBezTo>
                  <a:cubicBezTo>
                    <a:pt x="0" y="215"/>
                    <a:pt x="0" y="196"/>
                    <a:pt x="0" y="19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37" y="98"/>
                    <a:pt x="156" y="98"/>
                    <a:pt x="273" y="20"/>
                  </a:cubicBezTo>
                  <a:cubicBezTo>
                    <a:pt x="312" y="0"/>
                    <a:pt x="332" y="0"/>
                    <a:pt x="35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46"/>
            <p:cNvSpPr/>
            <p:nvPr/>
          </p:nvSpPr>
          <p:spPr>
            <a:xfrm>
              <a:off x="6885300" y="2051875"/>
              <a:ext cx="25875" cy="15150"/>
            </a:xfrm>
            <a:custGeom>
              <a:rect b="b" l="l" r="r" t="t"/>
              <a:pathLst>
                <a:path extrusionOk="0" h="606" w="1035">
                  <a:moveTo>
                    <a:pt x="741" y="20"/>
                  </a:moveTo>
                  <a:cubicBezTo>
                    <a:pt x="839" y="59"/>
                    <a:pt x="917" y="118"/>
                    <a:pt x="1015" y="176"/>
                  </a:cubicBezTo>
                  <a:cubicBezTo>
                    <a:pt x="1015" y="176"/>
                    <a:pt x="1034" y="176"/>
                    <a:pt x="1034" y="196"/>
                  </a:cubicBezTo>
                  <a:cubicBezTo>
                    <a:pt x="1034" y="215"/>
                    <a:pt x="1015" y="215"/>
                    <a:pt x="1015" y="215"/>
                  </a:cubicBezTo>
                  <a:cubicBezTo>
                    <a:pt x="898" y="293"/>
                    <a:pt x="488" y="508"/>
                    <a:pt x="371" y="586"/>
                  </a:cubicBezTo>
                  <a:cubicBezTo>
                    <a:pt x="332" y="606"/>
                    <a:pt x="312" y="606"/>
                    <a:pt x="293" y="586"/>
                  </a:cubicBezTo>
                  <a:cubicBezTo>
                    <a:pt x="195" y="528"/>
                    <a:pt x="98" y="489"/>
                    <a:pt x="20" y="430"/>
                  </a:cubicBezTo>
                  <a:cubicBezTo>
                    <a:pt x="0" y="430"/>
                    <a:pt x="0" y="411"/>
                    <a:pt x="0" y="411"/>
                  </a:cubicBezTo>
                  <a:cubicBezTo>
                    <a:pt x="0" y="391"/>
                    <a:pt x="0" y="391"/>
                    <a:pt x="20" y="372"/>
                  </a:cubicBezTo>
                  <a:cubicBezTo>
                    <a:pt x="137" y="313"/>
                    <a:pt x="527" y="79"/>
                    <a:pt x="663" y="20"/>
                  </a:cubicBezTo>
                  <a:cubicBezTo>
                    <a:pt x="683" y="1"/>
                    <a:pt x="722" y="1"/>
                    <a:pt x="74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46"/>
            <p:cNvSpPr/>
            <p:nvPr/>
          </p:nvSpPr>
          <p:spPr>
            <a:xfrm>
              <a:off x="6904300" y="20465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2" y="20"/>
                  </a:moveTo>
                  <a:cubicBezTo>
                    <a:pt x="450" y="59"/>
                    <a:pt x="547" y="117"/>
                    <a:pt x="625" y="176"/>
                  </a:cubicBezTo>
                  <a:cubicBezTo>
                    <a:pt x="645" y="176"/>
                    <a:pt x="645" y="176"/>
                    <a:pt x="645" y="195"/>
                  </a:cubicBezTo>
                  <a:cubicBezTo>
                    <a:pt x="645" y="215"/>
                    <a:pt x="645" y="215"/>
                    <a:pt x="625" y="215"/>
                  </a:cubicBezTo>
                  <a:cubicBezTo>
                    <a:pt x="508" y="293"/>
                    <a:pt x="489" y="293"/>
                    <a:pt x="352" y="371"/>
                  </a:cubicBezTo>
                  <a:cubicBezTo>
                    <a:pt x="333" y="390"/>
                    <a:pt x="313" y="390"/>
                    <a:pt x="274" y="371"/>
                  </a:cubicBezTo>
                  <a:cubicBezTo>
                    <a:pt x="196" y="312"/>
                    <a:pt x="99" y="273"/>
                    <a:pt x="20" y="215"/>
                  </a:cubicBezTo>
                  <a:cubicBezTo>
                    <a:pt x="1" y="215"/>
                    <a:pt x="1" y="195"/>
                    <a:pt x="1" y="195"/>
                  </a:cubicBezTo>
                  <a:cubicBezTo>
                    <a:pt x="1" y="176"/>
                    <a:pt x="1" y="176"/>
                    <a:pt x="20" y="156"/>
                  </a:cubicBezTo>
                  <a:cubicBezTo>
                    <a:pt x="138" y="98"/>
                    <a:pt x="157" y="78"/>
                    <a:pt x="294" y="0"/>
                  </a:cubicBezTo>
                  <a:cubicBezTo>
                    <a:pt x="313" y="0"/>
                    <a:pt x="333" y="0"/>
                    <a:pt x="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46"/>
            <p:cNvSpPr/>
            <p:nvPr/>
          </p:nvSpPr>
          <p:spPr>
            <a:xfrm>
              <a:off x="6913575" y="2051875"/>
              <a:ext cx="25400" cy="15150"/>
            </a:xfrm>
            <a:custGeom>
              <a:rect b="b" l="l" r="r" t="t"/>
              <a:pathLst>
                <a:path extrusionOk="0" h="606" w="1016">
                  <a:moveTo>
                    <a:pt x="371" y="20"/>
                  </a:moveTo>
                  <a:cubicBezTo>
                    <a:pt x="449" y="59"/>
                    <a:pt x="918" y="333"/>
                    <a:pt x="1015" y="391"/>
                  </a:cubicBezTo>
                  <a:cubicBezTo>
                    <a:pt x="1015" y="391"/>
                    <a:pt x="1015" y="411"/>
                    <a:pt x="1015" y="411"/>
                  </a:cubicBezTo>
                  <a:cubicBezTo>
                    <a:pt x="1015" y="430"/>
                    <a:pt x="1015" y="430"/>
                    <a:pt x="1015" y="450"/>
                  </a:cubicBezTo>
                  <a:cubicBezTo>
                    <a:pt x="879" y="508"/>
                    <a:pt x="859" y="528"/>
                    <a:pt x="742" y="586"/>
                  </a:cubicBezTo>
                  <a:cubicBezTo>
                    <a:pt x="703" y="606"/>
                    <a:pt x="684" y="606"/>
                    <a:pt x="664" y="586"/>
                  </a:cubicBezTo>
                  <a:cubicBezTo>
                    <a:pt x="567" y="547"/>
                    <a:pt x="98" y="274"/>
                    <a:pt x="20" y="215"/>
                  </a:cubicBezTo>
                  <a:cubicBezTo>
                    <a:pt x="1" y="215"/>
                    <a:pt x="1" y="196"/>
                    <a:pt x="1" y="196"/>
                  </a:cubicBezTo>
                  <a:cubicBezTo>
                    <a:pt x="1" y="176"/>
                    <a:pt x="1" y="176"/>
                    <a:pt x="20" y="157"/>
                  </a:cubicBezTo>
                  <a:cubicBezTo>
                    <a:pt x="137" y="98"/>
                    <a:pt x="157" y="79"/>
                    <a:pt x="293" y="20"/>
                  </a:cubicBezTo>
                  <a:cubicBezTo>
                    <a:pt x="313" y="1"/>
                    <a:pt x="332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46"/>
            <p:cNvSpPr/>
            <p:nvPr/>
          </p:nvSpPr>
          <p:spPr>
            <a:xfrm>
              <a:off x="6932125" y="20626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78"/>
                    <a:pt x="546" y="117"/>
                    <a:pt x="644" y="176"/>
                  </a:cubicBezTo>
                  <a:cubicBezTo>
                    <a:pt x="644" y="176"/>
                    <a:pt x="644" y="195"/>
                    <a:pt x="644" y="195"/>
                  </a:cubicBezTo>
                  <a:cubicBezTo>
                    <a:pt x="644" y="215"/>
                    <a:pt x="644" y="234"/>
                    <a:pt x="644" y="234"/>
                  </a:cubicBezTo>
                  <a:cubicBezTo>
                    <a:pt x="507" y="293"/>
                    <a:pt x="488" y="312"/>
                    <a:pt x="371" y="390"/>
                  </a:cubicBezTo>
                  <a:cubicBezTo>
                    <a:pt x="332" y="390"/>
                    <a:pt x="312" y="390"/>
                    <a:pt x="293" y="390"/>
                  </a:cubicBezTo>
                  <a:cubicBezTo>
                    <a:pt x="195" y="332"/>
                    <a:pt x="117" y="273"/>
                    <a:pt x="20" y="234"/>
                  </a:cubicBezTo>
                  <a:cubicBezTo>
                    <a:pt x="0" y="215"/>
                    <a:pt x="0" y="215"/>
                    <a:pt x="0" y="195"/>
                  </a:cubicBezTo>
                  <a:cubicBezTo>
                    <a:pt x="0" y="195"/>
                    <a:pt x="0" y="176"/>
                    <a:pt x="20" y="176"/>
                  </a:cubicBezTo>
                  <a:cubicBezTo>
                    <a:pt x="137" y="98"/>
                    <a:pt x="156" y="98"/>
                    <a:pt x="293" y="20"/>
                  </a:cubicBezTo>
                  <a:cubicBezTo>
                    <a:pt x="312" y="0"/>
                    <a:pt x="351" y="0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46"/>
            <p:cNvSpPr/>
            <p:nvPr/>
          </p:nvSpPr>
          <p:spPr>
            <a:xfrm>
              <a:off x="6941375" y="2067975"/>
              <a:ext cx="16625" cy="9775"/>
            </a:xfrm>
            <a:custGeom>
              <a:rect b="b" l="l" r="r" t="t"/>
              <a:pathLst>
                <a:path extrusionOk="0" h="391" w="665">
                  <a:moveTo>
                    <a:pt x="372" y="20"/>
                  </a:moveTo>
                  <a:cubicBezTo>
                    <a:pt x="469" y="79"/>
                    <a:pt x="547" y="137"/>
                    <a:pt x="645" y="176"/>
                  </a:cubicBezTo>
                  <a:cubicBezTo>
                    <a:pt x="645" y="176"/>
                    <a:pt x="664" y="196"/>
                    <a:pt x="664" y="215"/>
                  </a:cubicBezTo>
                  <a:cubicBezTo>
                    <a:pt x="664" y="215"/>
                    <a:pt x="645" y="235"/>
                    <a:pt x="645" y="235"/>
                  </a:cubicBezTo>
                  <a:cubicBezTo>
                    <a:pt x="508" y="313"/>
                    <a:pt x="508" y="313"/>
                    <a:pt x="372" y="391"/>
                  </a:cubicBezTo>
                  <a:cubicBezTo>
                    <a:pt x="352" y="391"/>
                    <a:pt x="313" y="391"/>
                    <a:pt x="294" y="391"/>
                  </a:cubicBezTo>
                  <a:cubicBezTo>
                    <a:pt x="196" y="332"/>
                    <a:pt x="118" y="274"/>
                    <a:pt x="20" y="235"/>
                  </a:cubicBezTo>
                  <a:cubicBezTo>
                    <a:pt x="20" y="215"/>
                    <a:pt x="1" y="215"/>
                    <a:pt x="1" y="196"/>
                  </a:cubicBezTo>
                  <a:cubicBezTo>
                    <a:pt x="1" y="196"/>
                    <a:pt x="20" y="176"/>
                    <a:pt x="20" y="176"/>
                  </a:cubicBezTo>
                  <a:cubicBezTo>
                    <a:pt x="157" y="98"/>
                    <a:pt x="157" y="98"/>
                    <a:pt x="294" y="20"/>
                  </a:cubicBezTo>
                  <a:cubicBezTo>
                    <a:pt x="313" y="1"/>
                    <a:pt x="352" y="1"/>
                    <a:pt x="37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46"/>
            <p:cNvSpPr/>
            <p:nvPr/>
          </p:nvSpPr>
          <p:spPr>
            <a:xfrm>
              <a:off x="6951150" y="2073350"/>
              <a:ext cx="16100" cy="10275"/>
            </a:xfrm>
            <a:custGeom>
              <a:rect b="b" l="l" r="r" t="t"/>
              <a:pathLst>
                <a:path extrusionOk="0" h="411" w="644">
                  <a:moveTo>
                    <a:pt x="351" y="20"/>
                  </a:moveTo>
                  <a:cubicBezTo>
                    <a:pt x="449" y="78"/>
                    <a:pt x="527" y="137"/>
                    <a:pt x="624" y="176"/>
                  </a:cubicBezTo>
                  <a:cubicBezTo>
                    <a:pt x="644" y="195"/>
                    <a:pt x="644" y="195"/>
                    <a:pt x="644" y="215"/>
                  </a:cubicBezTo>
                  <a:cubicBezTo>
                    <a:pt x="644" y="215"/>
                    <a:pt x="644" y="234"/>
                    <a:pt x="624" y="234"/>
                  </a:cubicBezTo>
                  <a:cubicBezTo>
                    <a:pt x="507" y="313"/>
                    <a:pt x="488" y="313"/>
                    <a:pt x="351" y="391"/>
                  </a:cubicBezTo>
                  <a:cubicBezTo>
                    <a:pt x="332" y="410"/>
                    <a:pt x="293" y="410"/>
                    <a:pt x="273" y="391"/>
                  </a:cubicBezTo>
                  <a:cubicBezTo>
                    <a:pt x="195" y="332"/>
                    <a:pt x="98" y="293"/>
                    <a:pt x="0" y="234"/>
                  </a:cubicBezTo>
                  <a:cubicBezTo>
                    <a:pt x="0" y="234"/>
                    <a:pt x="0" y="215"/>
                    <a:pt x="0" y="195"/>
                  </a:cubicBezTo>
                  <a:cubicBezTo>
                    <a:pt x="0" y="195"/>
                    <a:pt x="0" y="176"/>
                    <a:pt x="0" y="176"/>
                  </a:cubicBezTo>
                  <a:cubicBezTo>
                    <a:pt x="137" y="98"/>
                    <a:pt x="156" y="98"/>
                    <a:pt x="273" y="20"/>
                  </a:cubicBezTo>
                  <a:cubicBezTo>
                    <a:pt x="312" y="0"/>
                    <a:pt x="332" y="0"/>
                    <a:pt x="35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46"/>
            <p:cNvSpPr/>
            <p:nvPr/>
          </p:nvSpPr>
          <p:spPr>
            <a:xfrm>
              <a:off x="6960400" y="20792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2" y="20"/>
                  </a:moveTo>
                  <a:cubicBezTo>
                    <a:pt x="450" y="59"/>
                    <a:pt x="547" y="118"/>
                    <a:pt x="625" y="176"/>
                  </a:cubicBezTo>
                  <a:cubicBezTo>
                    <a:pt x="645" y="176"/>
                    <a:pt x="645" y="176"/>
                    <a:pt x="645" y="196"/>
                  </a:cubicBezTo>
                  <a:cubicBezTo>
                    <a:pt x="645" y="215"/>
                    <a:pt x="645" y="215"/>
                    <a:pt x="625" y="215"/>
                  </a:cubicBezTo>
                  <a:cubicBezTo>
                    <a:pt x="508" y="293"/>
                    <a:pt x="489" y="293"/>
                    <a:pt x="352" y="371"/>
                  </a:cubicBezTo>
                  <a:cubicBezTo>
                    <a:pt x="333" y="391"/>
                    <a:pt x="313" y="391"/>
                    <a:pt x="274" y="371"/>
                  </a:cubicBezTo>
                  <a:cubicBezTo>
                    <a:pt x="196" y="313"/>
                    <a:pt x="98" y="274"/>
                    <a:pt x="20" y="215"/>
                  </a:cubicBezTo>
                  <a:cubicBezTo>
                    <a:pt x="1" y="215"/>
                    <a:pt x="1" y="196"/>
                    <a:pt x="1" y="196"/>
                  </a:cubicBezTo>
                  <a:cubicBezTo>
                    <a:pt x="1" y="176"/>
                    <a:pt x="1" y="176"/>
                    <a:pt x="1" y="157"/>
                  </a:cubicBezTo>
                  <a:cubicBezTo>
                    <a:pt x="137" y="98"/>
                    <a:pt x="157" y="79"/>
                    <a:pt x="274" y="0"/>
                  </a:cubicBezTo>
                  <a:cubicBezTo>
                    <a:pt x="313" y="0"/>
                    <a:pt x="333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46"/>
            <p:cNvSpPr/>
            <p:nvPr/>
          </p:nvSpPr>
          <p:spPr>
            <a:xfrm>
              <a:off x="6969675" y="208457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59"/>
                    <a:pt x="547" y="117"/>
                    <a:pt x="625" y="176"/>
                  </a:cubicBezTo>
                  <a:cubicBezTo>
                    <a:pt x="644" y="176"/>
                    <a:pt x="644" y="195"/>
                    <a:pt x="644" y="195"/>
                  </a:cubicBezTo>
                  <a:cubicBezTo>
                    <a:pt x="644" y="215"/>
                    <a:pt x="644" y="215"/>
                    <a:pt x="625" y="215"/>
                  </a:cubicBezTo>
                  <a:cubicBezTo>
                    <a:pt x="508" y="293"/>
                    <a:pt x="488" y="293"/>
                    <a:pt x="352" y="371"/>
                  </a:cubicBezTo>
                  <a:cubicBezTo>
                    <a:pt x="332" y="390"/>
                    <a:pt x="313" y="390"/>
                    <a:pt x="274" y="371"/>
                  </a:cubicBezTo>
                  <a:cubicBezTo>
                    <a:pt x="196" y="332"/>
                    <a:pt x="98" y="273"/>
                    <a:pt x="20" y="215"/>
                  </a:cubicBezTo>
                  <a:cubicBezTo>
                    <a:pt x="1" y="215"/>
                    <a:pt x="1" y="195"/>
                    <a:pt x="1" y="195"/>
                  </a:cubicBezTo>
                  <a:cubicBezTo>
                    <a:pt x="1" y="176"/>
                    <a:pt x="1" y="176"/>
                    <a:pt x="20" y="156"/>
                  </a:cubicBezTo>
                  <a:cubicBezTo>
                    <a:pt x="137" y="98"/>
                    <a:pt x="157" y="78"/>
                    <a:pt x="293" y="20"/>
                  </a:cubicBezTo>
                  <a:cubicBezTo>
                    <a:pt x="313" y="0"/>
                    <a:pt x="332" y="0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46"/>
            <p:cNvSpPr/>
            <p:nvPr/>
          </p:nvSpPr>
          <p:spPr>
            <a:xfrm>
              <a:off x="6978950" y="20899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59"/>
                    <a:pt x="547" y="118"/>
                    <a:pt x="625" y="176"/>
                  </a:cubicBezTo>
                  <a:cubicBezTo>
                    <a:pt x="644" y="176"/>
                    <a:pt x="644" y="196"/>
                    <a:pt x="644" y="196"/>
                  </a:cubicBezTo>
                  <a:cubicBezTo>
                    <a:pt x="644" y="215"/>
                    <a:pt x="644" y="215"/>
                    <a:pt x="625" y="235"/>
                  </a:cubicBezTo>
                  <a:cubicBezTo>
                    <a:pt x="508" y="293"/>
                    <a:pt x="488" y="313"/>
                    <a:pt x="371" y="371"/>
                  </a:cubicBezTo>
                  <a:cubicBezTo>
                    <a:pt x="332" y="391"/>
                    <a:pt x="312" y="391"/>
                    <a:pt x="293" y="371"/>
                  </a:cubicBezTo>
                  <a:cubicBezTo>
                    <a:pt x="195" y="332"/>
                    <a:pt x="98" y="274"/>
                    <a:pt x="20" y="215"/>
                  </a:cubicBezTo>
                  <a:cubicBezTo>
                    <a:pt x="0" y="215"/>
                    <a:pt x="0" y="196"/>
                    <a:pt x="0" y="196"/>
                  </a:cubicBezTo>
                  <a:cubicBezTo>
                    <a:pt x="0" y="176"/>
                    <a:pt x="0" y="176"/>
                    <a:pt x="20" y="176"/>
                  </a:cubicBezTo>
                  <a:cubicBezTo>
                    <a:pt x="137" y="98"/>
                    <a:pt x="156" y="98"/>
                    <a:pt x="293" y="20"/>
                  </a:cubicBezTo>
                  <a:cubicBezTo>
                    <a:pt x="312" y="1"/>
                    <a:pt x="332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46"/>
            <p:cNvSpPr/>
            <p:nvPr/>
          </p:nvSpPr>
          <p:spPr>
            <a:xfrm>
              <a:off x="6988225" y="2095300"/>
              <a:ext cx="16100" cy="9775"/>
            </a:xfrm>
            <a:custGeom>
              <a:rect b="b" l="l" r="r" t="t"/>
              <a:pathLst>
                <a:path extrusionOk="0" h="391" w="644">
                  <a:moveTo>
                    <a:pt x="371" y="20"/>
                  </a:moveTo>
                  <a:cubicBezTo>
                    <a:pt x="449" y="78"/>
                    <a:pt x="546" y="117"/>
                    <a:pt x="624" y="176"/>
                  </a:cubicBezTo>
                  <a:cubicBezTo>
                    <a:pt x="644" y="176"/>
                    <a:pt x="644" y="195"/>
                    <a:pt x="644" y="195"/>
                  </a:cubicBezTo>
                  <a:cubicBezTo>
                    <a:pt x="644" y="215"/>
                    <a:pt x="644" y="215"/>
                    <a:pt x="644" y="235"/>
                  </a:cubicBezTo>
                  <a:cubicBezTo>
                    <a:pt x="507" y="293"/>
                    <a:pt x="488" y="313"/>
                    <a:pt x="371" y="371"/>
                  </a:cubicBezTo>
                  <a:cubicBezTo>
                    <a:pt x="332" y="391"/>
                    <a:pt x="312" y="391"/>
                    <a:pt x="293" y="371"/>
                  </a:cubicBezTo>
                  <a:cubicBezTo>
                    <a:pt x="195" y="332"/>
                    <a:pt x="117" y="274"/>
                    <a:pt x="20" y="215"/>
                  </a:cubicBezTo>
                  <a:cubicBezTo>
                    <a:pt x="0" y="215"/>
                    <a:pt x="0" y="215"/>
                    <a:pt x="0" y="195"/>
                  </a:cubicBezTo>
                  <a:cubicBezTo>
                    <a:pt x="0" y="176"/>
                    <a:pt x="0" y="176"/>
                    <a:pt x="20" y="176"/>
                  </a:cubicBezTo>
                  <a:cubicBezTo>
                    <a:pt x="137" y="98"/>
                    <a:pt x="156" y="98"/>
                    <a:pt x="293" y="20"/>
                  </a:cubicBezTo>
                  <a:cubicBezTo>
                    <a:pt x="312" y="0"/>
                    <a:pt x="351" y="0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46"/>
            <p:cNvSpPr/>
            <p:nvPr/>
          </p:nvSpPr>
          <p:spPr>
            <a:xfrm>
              <a:off x="6997475" y="2100650"/>
              <a:ext cx="16125" cy="9800"/>
            </a:xfrm>
            <a:custGeom>
              <a:rect b="b" l="l" r="r" t="t"/>
              <a:pathLst>
                <a:path extrusionOk="0" h="392" w="645">
                  <a:moveTo>
                    <a:pt x="371" y="21"/>
                  </a:moveTo>
                  <a:cubicBezTo>
                    <a:pt x="450" y="79"/>
                    <a:pt x="547" y="138"/>
                    <a:pt x="645" y="177"/>
                  </a:cubicBezTo>
                  <a:cubicBezTo>
                    <a:pt x="645" y="177"/>
                    <a:pt x="645" y="196"/>
                    <a:pt x="645" y="216"/>
                  </a:cubicBezTo>
                  <a:cubicBezTo>
                    <a:pt x="645" y="216"/>
                    <a:pt x="645" y="235"/>
                    <a:pt x="645" y="235"/>
                  </a:cubicBezTo>
                  <a:cubicBezTo>
                    <a:pt x="508" y="313"/>
                    <a:pt x="489" y="313"/>
                    <a:pt x="371" y="391"/>
                  </a:cubicBezTo>
                  <a:cubicBezTo>
                    <a:pt x="352" y="391"/>
                    <a:pt x="313" y="391"/>
                    <a:pt x="293" y="391"/>
                  </a:cubicBezTo>
                  <a:cubicBezTo>
                    <a:pt x="196" y="333"/>
                    <a:pt x="118" y="274"/>
                    <a:pt x="20" y="235"/>
                  </a:cubicBezTo>
                  <a:cubicBezTo>
                    <a:pt x="20" y="216"/>
                    <a:pt x="1" y="216"/>
                    <a:pt x="1" y="196"/>
                  </a:cubicBezTo>
                  <a:cubicBezTo>
                    <a:pt x="1" y="196"/>
                    <a:pt x="1" y="177"/>
                    <a:pt x="20" y="177"/>
                  </a:cubicBezTo>
                  <a:cubicBezTo>
                    <a:pt x="137" y="99"/>
                    <a:pt x="157" y="99"/>
                    <a:pt x="293" y="21"/>
                  </a:cubicBezTo>
                  <a:cubicBezTo>
                    <a:pt x="313" y="1"/>
                    <a:pt x="352" y="1"/>
                    <a:pt x="371" y="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46"/>
            <p:cNvSpPr/>
            <p:nvPr/>
          </p:nvSpPr>
          <p:spPr>
            <a:xfrm>
              <a:off x="7006750" y="2106025"/>
              <a:ext cx="16600" cy="10275"/>
            </a:xfrm>
            <a:custGeom>
              <a:rect b="b" l="l" r="r" t="t"/>
              <a:pathLst>
                <a:path extrusionOk="0" h="411" w="664">
                  <a:moveTo>
                    <a:pt x="371" y="20"/>
                  </a:moveTo>
                  <a:cubicBezTo>
                    <a:pt x="449" y="79"/>
                    <a:pt x="547" y="137"/>
                    <a:pt x="644" y="176"/>
                  </a:cubicBezTo>
                  <a:cubicBezTo>
                    <a:pt x="644" y="196"/>
                    <a:pt x="664" y="196"/>
                    <a:pt x="664" y="215"/>
                  </a:cubicBezTo>
                  <a:cubicBezTo>
                    <a:pt x="664" y="215"/>
                    <a:pt x="644" y="235"/>
                    <a:pt x="644" y="235"/>
                  </a:cubicBezTo>
                  <a:cubicBezTo>
                    <a:pt x="508" y="313"/>
                    <a:pt x="488" y="313"/>
                    <a:pt x="371" y="391"/>
                  </a:cubicBezTo>
                  <a:cubicBezTo>
                    <a:pt x="352" y="410"/>
                    <a:pt x="313" y="410"/>
                    <a:pt x="293" y="391"/>
                  </a:cubicBezTo>
                  <a:cubicBezTo>
                    <a:pt x="196" y="332"/>
                    <a:pt x="118" y="293"/>
                    <a:pt x="20" y="235"/>
                  </a:cubicBezTo>
                  <a:cubicBezTo>
                    <a:pt x="20" y="235"/>
                    <a:pt x="0" y="215"/>
                    <a:pt x="0" y="196"/>
                  </a:cubicBezTo>
                  <a:cubicBezTo>
                    <a:pt x="0" y="196"/>
                    <a:pt x="20" y="176"/>
                    <a:pt x="20" y="176"/>
                  </a:cubicBezTo>
                  <a:cubicBezTo>
                    <a:pt x="157" y="98"/>
                    <a:pt x="157" y="98"/>
                    <a:pt x="293" y="20"/>
                  </a:cubicBezTo>
                  <a:cubicBezTo>
                    <a:pt x="313" y="1"/>
                    <a:pt x="352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46"/>
            <p:cNvSpPr/>
            <p:nvPr/>
          </p:nvSpPr>
          <p:spPr>
            <a:xfrm>
              <a:off x="7016025" y="2111875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371" y="1"/>
                  </a:moveTo>
                  <a:cubicBezTo>
                    <a:pt x="468" y="59"/>
                    <a:pt x="547" y="118"/>
                    <a:pt x="644" y="157"/>
                  </a:cubicBezTo>
                  <a:cubicBezTo>
                    <a:pt x="644" y="176"/>
                    <a:pt x="664" y="176"/>
                    <a:pt x="664" y="196"/>
                  </a:cubicBezTo>
                  <a:cubicBezTo>
                    <a:pt x="664" y="196"/>
                    <a:pt x="664" y="215"/>
                    <a:pt x="644" y="215"/>
                  </a:cubicBezTo>
                  <a:cubicBezTo>
                    <a:pt x="527" y="293"/>
                    <a:pt x="507" y="293"/>
                    <a:pt x="371" y="371"/>
                  </a:cubicBezTo>
                  <a:cubicBezTo>
                    <a:pt x="351" y="391"/>
                    <a:pt x="312" y="391"/>
                    <a:pt x="293" y="371"/>
                  </a:cubicBezTo>
                  <a:cubicBezTo>
                    <a:pt x="195" y="313"/>
                    <a:pt x="117" y="274"/>
                    <a:pt x="20" y="215"/>
                  </a:cubicBezTo>
                  <a:cubicBezTo>
                    <a:pt x="20" y="215"/>
                    <a:pt x="0" y="196"/>
                    <a:pt x="0" y="196"/>
                  </a:cubicBezTo>
                  <a:cubicBezTo>
                    <a:pt x="0" y="176"/>
                    <a:pt x="20" y="157"/>
                    <a:pt x="20" y="157"/>
                  </a:cubicBezTo>
                  <a:cubicBezTo>
                    <a:pt x="156" y="98"/>
                    <a:pt x="156" y="79"/>
                    <a:pt x="293" y="1"/>
                  </a:cubicBezTo>
                  <a:cubicBezTo>
                    <a:pt x="312" y="1"/>
                    <a:pt x="351" y="1"/>
                    <a:pt x="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46"/>
            <p:cNvSpPr/>
            <p:nvPr/>
          </p:nvSpPr>
          <p:spPr>
            <a:xfrm>
              <a:off x="7025775" y="21172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2" y="20"/>
                  </a:moveTo>
                  <a:cubicBezTo>
                    <a:pt x="449" y="59"/>
                    <a:pt x="527" y="117"/>
                    <a:pt x="625" y="176"/>
                  </a:cubicBezTo>
                  <a:cubicBezTo>
                    <a:pt x="644" y="176"/>
                    <a:pt x="644" y="176"/>
                    <a:pt x="644" y="196"/>
                  </a:cubicBezTo>
                  <a:cubicBezTo>
                    <a:pt x="644" y="215"/>
                    <a:pt x="644" y="215"/>
                    <a:pt x="625" y="215"/>
                  </a:cubicBezTo>
                  <a:cubicBezTo>
                    <a:pt x="508" y="293"/>
                    <a:pt x="488" y="293"/>
                    <a:pt x="352" y="371"/>
                  </a:cubicBezTo>
                  <a:cubicBezTo>
                    <a:pt x="332" y="391"/>
                    <a:pt x="293" y="391"/>
                    <a:pt x="274" y="371"/>
                  </a:cubicBezTo>
                  <a:cubicBezTo>
                    <a:pt x="196" y="313"/>
                    <a:pt x="98" y="274"/>
                    <a:pt x="0" y="215"/>
                  </a:cubicBezTo>
                  <a:cubicBezTo>
                    <a:pt x="0" y="215"/>
                    <a:pt x="0" y="196"/>
                    <a:pt x="0" y="196"/>
                  </a:cubicBezTo>
                  <a:cubicBezTo>
                    <a:pt x="0" y="176"/>
                    <a:pt x="0" y="176"/>
                    <a:pt x="0" y="156"/>
                  </a:cubicBezTo>
                  <a:cubicBezTo>
                    <a:pt x="137" y="98"/>
                    <a:pt x="157" y="78"/>
                    <a:pt x="274" y="0"/>
                  </a:cubicBezTo>
                  <a:cubicBezTo>
                    <a:pt x="313" y="0"/>
                    <a:pt x="3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46"/>
            <p:cNvSpPr/>
            <p:nvPr/>
          </p:nvSpPr>
          <p:spPr>
            <a:xfrm>
              <a:off x="7035050" y="2122625"/>
              <a:ext cx="16100" cy="9775"/>
            </a:xfrm>
            <a:custGeom>
              <a:rect b="b" l="l" r="r" t="t"/>
              <a:pathLst>
                <a:path extrusionOk="0" h="391" w="644">
                  <a:moveTo>
                    <a:pt x="351" y="20"/>
                  </a:moveTo>
                  <a:cubicBezTo>
                    <a:pt x="449" y="59"/>
                    <a:pt x="546" y="117"/>
                    <a:pt x="625" y="176"/>
                  </a:cubicBezTo>
                  <a:cubicBezTo>
                    <a:pt x="644" y="176"/>
                    <a:pt x="644" y="195"/>
                    <a:pt x="644" y="195"/>
                  </a:cubicBezTo>
                  <a:cubicBezTo>
                    <a:pt x="644" y="215"/>
                    <a:pt x="644" y="215"/>
                    <a:pt x="625" y="234"/>
                  </a:cubicBezTo>
                  <a:cubicBezTo>
                    <a:pt x="507" y="293"/>
                    <a:pt x="488" y="312"/>
                    <a:pt x="351" y="371"/>
                  </a:cubicBezTo>
                  <a:cubicBezTo>
                    <a:pt x="332" y="390"/>
                    <a:pt x="312" y="390"/>
                    <a:pt x="273" y="371"/>
                  </a:cubicBezTo>
                  <a:cubicBezTo>
                    <a:pt x="195" y="332"/>
                    <a:pt x="98" y="273"/>
                    <a:pt x="20" y="215"/>
                  </a:cubicBezTo>
                  <a:cubicBezTo>
                    <a:pt x="0" y="215"/>
                    <a:pt x="0" y="195"/>
                    <a:pt x="0" y="195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37" y="98"/>
                    <a:pt x="156" y="98"/>
                    <a:pt x="273" y="20"/>
                  </a:cubicBezTo>
                  <a:cubicBezTo>
                    <a:pt x="312" y="0"/>
                    <a:pt x="332" y="0"/>
                    <a:pt x="35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46"/>
            <p:cNvSpPr/>
            <p:nvPr/>
          </p:nvSpPr>
          <p:spPr>
            <a:xfrm>
              <a:off x="7044300" y="212797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2" y="20"/>
                  </a:moveTo>
                  <a:cubicBezTo>
                    <a:pt x="450" y="79"/>
                    <a:pt x="547" y="118"/>
                    <a:pt x="625" y="176"/>
                  </a:cubicBezTo>
                  <a:cubicBezTo>
                    <a:pt x="645" y="176"/>
                    <a:pt x="645" y="196"/>
                    <a:pt x="645" y="196"/>
                  </a:cubicBezTo>
                  <a:cubicBezTo>
                    <a:pt x="645" y="215"/>
                    <a:pt x="645" y="215"/>
                    <a:pt x="625" y="235"/>
                  </a:cubicBezTo>
                  <a:cubicBezTo>
                    <a:pt x="508" y="293"/>
                    <a:pt x="489" y="313"/>
                    <a:pt x="352" y="371"/>
                  </a:cubicBezTo>
                  <a:cubicBezTo>
                    <a:pt x="333" y="391"/>
                    <a:pt x="313" y="391"/>
                    <a:pt x="274" y="371"/>
                  </a:cubicBezTo>
                  <a:cubicBezTo>
                    <a:pt x="196" y="332"/>
                    <a:pt x="98" y="274"/>
                    <a:pt x="20" y="215"/>
                  </a:cubicBezTo>
                  <a:cubicBezTo>
                    <a:pt x="1" y="215"/>
                    <a:pt x="1" y="215"/>
                    <a:pt x="1" y="196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137" y="98"/>
                    <a:pt x="157" y="98"/>
                    <a:pt x="274" y="20"/>
                  </a:cubicBezTo>
                  <a:cubicBezTo>
                    <a:pt x="313" y="1"/>
                    <a:pt x="333" y="1"/>
                    <a:pt x="35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46"/>
            <p:cNvSpPr/>
            <p:nvPr/>
          </p:nvSpPr>
          <p:spPr>
            <a:xfrm>
              <a:off x="6904300" y="20572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2" y="20"/>
                  </a:moveTo>
                  <a:cubicBezTo>
                    <a:pt x="450" y="59"/>
                    <a:pt x="528" y="118"/>
                    <a:pt x="625" y="176"/>
                  </a:cubicBezTo>
                  <a:cubicBezTo>
                    <a:pt x="625" y="176"/>
                    <a:pt x="645" y="176"/>
                    <a:pt x="645" y="196"/>
                  </a:cubicBezTo>
                  <a:cubicBezTo>
                    <a:pt x="645" y="215"/>
                    <a:pt x="645" y="215"/>
                    <a:pt x="625" y="215"/>
                  </a:cubicBezTo>
                  <a:cubicBezTo>
                    <a:pt x="508" y="293"/>
                    <a:pt x="489" y="293"/>
                    <a:pt x="352" y="371"/>
                  </a:cubicBezTo>
                  <a:cubicBezTo>
                    <a:pt x="333" y="391"/>
                    <a:pt x="294" y="391"/>
                    <a:pt x="274" y="371"/>
                  </a:cubicBezTo>
                  <a:cubicBezTo>
                    <a:pt x="196" y="332"/>
                    <a:pt x="99" y="274"/>
                    <a:pt x="1" y="215"/>
                  </a:cubicBezTo>
                  <a:cubicBezTo>
                    <a:pt x="1" y="215"/>
                    <a:pt x="1" y="196"/>
                    <a:pt x="1" y="196"/>
                  </a:cubicBezTo>
                  <a:cubicBezTo>
                    <a:pt x="1" y="176"/>
                    <a:pt x="1" y="176"/>
                    <a:pt x="1" y="157"/>
                  </a:cubicBezTo>
                  <a:cubicBezTo>
                    <a:pt x="138" y="98"/>
                    <a:pt x="157" y="78"/>
                    <a:pt x="274" y="20"/>
                  </a:cubicBezTo>
                  <a:cubicBezTo>
                    <a:pt x="313" y="0"/>
                    <a:pt x="333" y="0"/>
                    <a:pt x="35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46"/>
            <p:cNvSpPr/>
            <p:nvPr/>
          </p:nvSpPr>
          <p:spPr>
            <a:xfrm>
              <a:off x="6913575" y="20626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2" y="20"/>
                  </a:moveTo>
                  <a:cubicBezTo>
                    <a:pt x="449" y="59"/>
                    <a:pt x="547" y="117"/>
                    <a:pt x="625" y="176"/>
                  </a:cubicBezTo>
                  <a:cubicBezTo>
                    <a:pt x="645" y="176"/>
                    <a:pt x="645" y="195"/>
                    <a:pt x="645" y="195"/>
                  </a:cubicBezTo>
                  <a:cubicBezTo>
                    <a:pt x="645" y="215"/>
                    <a:pt x="645" y="215"/>
                    <a:pt x="625" y="234"/>
                  </a:cubicBezTo>
                  <a:cubicBezTo>
                    <a:pt x="508" y="293"/>
                    <a:pt x="489" y="312"/>
                    <a:pt x="352" y="371"/>
                  </a:cubicBezTo>
                  <a:cubicBezTo>
                    <a:pt x="332" y="390"/>
                    <a:pt x="313" y="390"/>
                    <a:pt x="274" y="371"/>
                  </a:cubicBezTo>
                  <a:cubicBezTo>
                    <a:pt x="196" y="332"/>
                    <a:pt x="98" y="273"/>
                    <a:pt x="20" y="215"/>
                  </a:cubicBezTo>
                  <a:cubicBezTo>
                    <a:pt x="1" y="215"/>
                    <a:pt x="1" y="215"/>
                    <a:pt x="1" y="195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137" y="98"/>
                    <a:pt x="157" y="98"/>
                    <a:pt x="274" y="20"/>
                  </a:cubicBezTo>
                  <a:cubicBezTo>
                    <a:pt x="313" y="0"/>
                    <a:pt x="332" y="0"/>
                    <a:pt x="35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46"/>
            <p:cNvSpPr/>
            <p:nvPr/>
          </p:nvSpPr>
          <p:spPr>
            <a:xfrm>
              <a:off x="6946750" y="20821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1"/>
                  </a:moveTo>
                  <a:cubicBezTo>
                    <a:pt x="449" y="59"/>
                    <a:pt x="547" y="118"/>
                    <a:pt x="644" y="157"/>
                  </a:cubicBezTo>
                  <a:cubicBezTo>
                    <a:pt x="644" y="176"/>
                    <a:pt x="644" y="176"/>
                    <a:pt x="644" y="196"/>
                  </a:cubicBezTo>
                  <a:cubicBezTo>
                    <a:pt x="644" y="196"/>
                    <a:pt x="644" y="215"/>
                    <a:pt x="644" y="215"/>
                  </a:cubicBezTo>
                  <a:cubicBezTo>
                    <a:pt x="508" y="293"/>
                    <a:pt x="488" y="293"/>
                    <a:pt x="371" y="371"/>
                  </a:cubicBezTo>
                  <a:cubicBezTo>
                    <a:pt x="352" y="391"/>
                    <a:pt x="313" y="391"/>
                    <a:pt x="293" y="371"/>
                  </a:cubicBezTo>
                  <a:cubicBezTo>
                    <a:pt x="196" y="313"/>
                    <a:pt x="118" y="274"/>
                    <a:pt x="20" y="215"/>
                  </a:cubicBezTo>
                  <a:cubicBezTo>
                    <a:pt x="20" y="215"/>
                    <a:pt x="1" y="196"/>
                    <a:pt x="1" y="196"/>
                  </a:cubicBezTo>
                  <a:cubicBezTo>
                    <a:pt x="1" y="176"/>
                    <a:pt x="1" y="157"/>
                    <a:pt x="20" y="157"/>
                  </a:cubicBezTo>
                  <a:cubicBezTo>
                    <a:pt x="137" y="98"/>
                    <a:pt x="157" y="79"/>
                    <a:pt x="293" y="1"/>
                  </a:cubicBezTo>
                  <a:cubicBezTo>
                    <a:pt x="313" y="1"/>
                    <a:pt x="352" y="1"/>
                    <a:pt x="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46"/>
            <p:cNvSpPr/>
            <p:nvPr/>
          </p:nvSpPr>
          <p:spPr>
            <a:xfrm>
              <a:off x="6956025" y="2087500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371" y="20"/>
                  </a:moveTo>
                  <a:cubicBezTo>
                    <a:pt x="449" y="59"/>
                    <a:pt x="547" y="117"/>
                    <a:pt x="644" y="176"/>
                  </a:cubicBezTo>
                  <a:cubicBezTo>
                    <a:pt x="644" y="176"/>
                    <a:pt x="664" y="176"/>
                    <a:pt x="664" y="195"/>
                  </a:cubicBezTo>
                  <a:cubicBezTo>
                    <a:pt x="664" y="215"/>
                    <a:pt x="644" y="215"/>
                    <a:pt x="644" y="215"/>
                  </a:cubicBezTo>
                  <a:cubicBezTo>
                    <a:pt x="508" y="293"/>
                    <a:pt x="488" y="293"/>
                    <a:pt x="371" y="371"/>
                  </a:cubicBezTo>
                  <a:cubicBezTo>
                    <a:pt x="351" y="390"/>
                    <a:pt x="312" y="390"/>
                    <a:pt x="293" y="371"/>
                  </a:cubicBezTo>
                  <a:cubicBezTo>
                    <a:pt x="195" y="312"/>
                    <a:pt x="117" y="273"/>
                    <a:pt x="20" y="215"/>
                  </a:cubicBezTo>
                  <a:cubicBezTo>
                    <a:pt x="20" y="215"/>
                    <a:pt x="0" y="195"/>
                    <a:pt x="0" y="195"/>
                  </a:cubicBezTo>
                  <a:cubicBezTo>
                    <a:pt x="0" y="176"/>
                    <a:pt x="0" y="176"/>
                    <a:pt x="20" y="156"/>
                  </a:cubicBezTo>
                  <a:cubicBezTo>
                    <a:pt x="137" y="98"/>
                    <a:pt x="156" y="78"/>
                    <a:pt x="293" y="0"/>
                  </a:cubicBezTo>
                  <a:cubicBezTo>
                    <a:pt x="312" y="0"/>
                    <a:pt x="351" y="0"/>
                    <a:pt x="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46"/>
            <p:cNvSpPr/>
            <p:nvPr/>
          </p:nvSpPr>
          <p:spPr>
            <a:xfrm>
              <a:off x="6965275" y="2092850"/>
              <a:ext cx="16625" cy="9800"/>
            </a:xfrm>
            <a:custGeom>
              <a:rect b="b" l="l" r="r" t="t"/>
              <a:pathLst>
                <a:path extrusionOk="0" h="392" w="665">
                  <a:moveTo>
                    <a:pt x="372" y="20"/>
                  </a:moveTo>
                  <a:cubicBezTo>
                    <a:pt x="469" y="59"/>
                    <a:pt x="547" y="118"/>
                    <a:pt x="645" y="176"/>
                  </a:cubicBezTo>
                  <a:cubicBezTo>
                    <a:pt x="645" y="176"/>
                    <a:pt x="664" y="196"/>
                    <a:pt x="664" y="196"/>
                  </a:cubicBezTo>
                  <a:cubicBezTo>
                    <a:pt x="664" y="215"/>
                    <a:pt x="645" y="215"/>
                    <a:pt x="645" y="235"/>
                  </a:cubicBezTo>
                  <a:cubicBezTo>
                    <a:pt x="508" y="293"/>
                    <a:pt x="508" y="293"/>
                    <a:pt x="372" y="372"/>
                  </a:cubicBezTo>
                  <a:cubicBezTo>
                    <a:pt x="352" y="391"/>
                    <a:pt x="313" y="391"/>
                    <a:pt x="294" y="372"/>
                  </a:cubicBezTo>
                  <a:cubicBezTo>
                    <a:pt x="196" y="333"/>
                    <a:pt x="118" y="274"/>
                    <a:pt x="20" y="215"/>
                  </a:cubicBezTo>
                  <a:cubicBezTo>
                    <a:pt x="20" y="215"/>
                    <a:pt x="1" y="215"/>
                    <a:pt x="1" y="196"/>
                  </a:cubicBezTo>
                  <a:cubicBezTo>
                    <a:pt x="1" y="176"/>
                    <a:pt x="20" y="176"/>
                    <a:pt x="20" y="176"/>
                  </a:cubicBezTo>
                  <a:cubicBezTo>
                    <a:pt x="157" y="98"/>
                    <a:pt x="157" y="98"/>
                    <a:pt x="294" y="20"/>
                  </a:cubicBezTo>
                  <a:cubicBezTo>
                    <a:pt x="313" y="1"/>
                    <a:pt x="352" y="1"/>
                    <a:pt x="37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46"/>
            <p:cNvSpPr/>
            <p:nvPr/>
          </p:nvSpPr>
          <p:spPr>
            <a:xfrm>
              <a:off x="6975050" y="20982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1" y="20"/>
                  </a:moveTo>
                  <a:cubicBezTo>
                    <a:pt x="449" y="59"/>
                    <a:pt x="527" y="118"/>
                    <a:pt x="625" y="176"/>
                  </a:cubicBezTo>
                  <a:cubicBezTo>
                    <a:pt x="625" y="176"/>
                    <a:pt x="644" y="196"/>
                    <a:pt x="644" y="196"/>
                  </a:cubicBezTo>
                  <a:cubicBezTo>
                    <a:pt x="644" y="215"/>
                    <a:pt x="644" y="215"/>
                    <a:pt x="625" y="235"/>
                  </a:cubicBezTo>
                  <a:cubicBezTo>
                    <a:pt x="507" y="293"/>
                    <a:pt x="488" y="313"/>
                    <a:pt x="351" y="371"/>
                  </a:cubicBezTo>
                  <a:cubicBezTo>
                    <a:pt x="332" y="391"/>
                    <a:pt x="293" y="391"/>
                    <a:pt x="273" y="371"/>
                  </a:cubicBezTo>
                  <a:cubicBezTo>
                    <a:pt x="195" y="332"/>
                    <a:pt x="98" y="274"/>
                    <a:pt x="0" y="215"/>
                  </a:cubicBezTo>
                  <a:cubicBezTo>
                    <a:pt x="0" y="215"/>
                    <a:pt x="0" y="215"/>
                    <a:pt x="0" y="19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37" y="98"/>
                    <a:pt x="156" y="98"/>
                    <a:pt x="273" y="20"/>
                  </a:cubicBezTo>
                  <a:cubicBezTo>
                    <a:pt x="293" y="0"/>
                    <a:pt x="332" y="0"/>
                    <a:pt x="35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46"/>
            <p:cNvSpPr/>
            <p:nvPr/>
          </p:nvSpPr>
          <p:spPr>
            <a:xfrm>
              <a:off x="6984300" y="21036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2" y="20"/>
                  </a:moveTo>
                  <a:cubicBezTo>
                    <a:pt x="450" y="78"/>
                    <a:pt x="528" y="117"/>
                    <a:pt x="625" y="176"/>
                  </a:cubicBezTo>
                  <a:cubicBezTo>
                    <a:pt x="645" y="176"/>
                    <a:pt x="645" y="195"/>
                    <a:pt x="645" y="195"/>
                  </a:cubicBezTo>
                  <a:cubicBezTo>
                    <a:pt x="645" y="215"/>
                    <a:pt x="645" y="234"/>
                    <a:pt x="625" y="234"/>
                  </a:cubicBezTo>
                  <a:cubicBezTo>
                    <a:pt x="508" y="293"/>
                    <a:pt x="489" y="312"/>
                    <a:pt x="352" y="390"/>
                  </a:cubicBezTo>
                  <a:cubicBezTo>
                    <a:pt x="333" y="390"/>
                    <a:pt x="294" y="390"/>
                    <a:pt x="274" y="390"/>
                  </a:cubicBezTo>
                  <a:cubicBezTo>
                    <a:pt x="196" y="332"/>
                    <a:pt x="98" y="273"/>
                    <a:pt x="1" y="234"/>
                  </a:cubicBezTo>
                  <a:cubicBezTo>
                    <a:pt x="1" y="215"/>
                    <a:pt x="1" y="215"/>
                    <a:pt x="1" y="195"/>
                  </a:cubicBezTo>
                  <a:cubicBezTo>
                    <a:pt x="1" y="195"/>
                    <a:pt x="1" y="176"/>
                    <a:pt x="1" y="176"/>
                  </a:cubicBezTo>
                  <a:cubicBezTo>
                    <a:pt x="137" y="98"/>
                    <a:pt x="157" y="98"/>
                    <a:pt x="274" y="20"/>
                  </a:cubicBezTo>
                  <a:cubicBezTo>
                    <a:pt x="294" y="0"/>
                    <a:pt x="333" y="0"/>
                    <a:pt x="35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46"/>
            <p:cNvSpPr/>
            <p:nvPr/>
          </p:nvSpPr>
          <p:spPr>
            <a:xfrm>
              <a:off x="6993575" y="21089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79"/>
                    <a:pt x="547" y="137"/>
                    <a:pt x="625" y="176"/>
                  </a:cubicBezTo>
                  <a:cubicBezTo>
                    <a:pt x="645" y="176"/>
                    <a:pt x="645" y="196"/>
                    <a:pt x="645" y="215"/>
                  </a:cubicBezTo>
                  <a:cubicBezTo>
                    <a:pt x="645" y="215"/>
                    <a:pt x="645" y="235"/>
                    <a:pt x="625" y="235"/>
                  </a:cubicBezTo>
                  <a:cubicBezTo>
                    <a:pt x="508" y="313"/>
                    <a:pt x="488" y="313"/>
                    <a:pt x="352" y="391"/>
                  </a:cubicBezTo>
                  <a:cubicBezTo>
                    <a:pt x="332" y="391"/>
                    <a:pt x="313" y="391"/>
                    <a:pt x="274" y="391"/>
                  </a:cubicBezTo>
                  <a:cubicBezTo>
                    <a:pt x="196" y="332"/>
                    <a:pt x="98" y="274"/>
                    <a:pt x="20" y="235"/>
                  </a:cubicBezTo>
                  <a:cubicBezTo>
                    <a:pt x="1" y="215"/>
                    <a:pt x="1" y="215"/>
                    <a:pt x="1" y="196"/>
                  </a:cubicBezTo>
                  <a:cubicBezTo>
                    <a:pt x="1" y="196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1"/>
                    <a:pt x="332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46"/>
            <p:cNvSpPr/>
            <p:nvPr/>
          </p:nvSpPr>
          <p:spPr>
            <a:xfrm>
              <a:off x="7002850" y="2114800"/>
              <a:ext cx="16125" cy="9800"/>
            </a:xfrm>
            <a:custGeom>
              <a:rect b="b" l="l" r="r" t="t"/>
              <a:pathLst>
                <a:path extrusionOk="0" h="392" w="645">
                  <a:moveTo>
                    <a:pt x="371" y="1"/>
                  </a:moveTo>
                  <a:cubicBezTo>
                    <a:pt x="449" y="59"/>
                    <a:pt x="547" y="118"/>
                    <a:pt x="625" y="157"/>
                  </a:cubicBezTo>
                  <a:cubicBezTo>
                    <a:pt x="644" y="176"/>
                    <a:pt x="644" y="176"/>
                    <a:pt x="644" y="196"/>
                  </a:cubicBezTo>
                  <a:cubicBezTo>
                    <a:pt x="644" y="196"/>
                    <a:pt x="644" y="215"/>
                    <a:pt x="625" y="215"/>
                  </a:cubicBezTo>
                  <a:cubicBezTo>
                    <a:pt x="508" y="294"/>
                    <a:pt x="488" y="294"/>
                    <a:pt x="352" y="372"/>
                  </a:cubicBezTo>
                  <a:cubicBezTo>
                    <a:pt x="332" y="391"/>
                    <a:pt x="313" y="391"/>
                    <a:pt x="274" y="372"/>
                  </a:cubicBezTo>
                  <a:cubicBezTo>
                    <a:pt x="195" y="313"/>
                    <a:pt x="98" y="274"/>
                    <a:pt x="20" y="215"/>
                  </a:cubicBezTo>
                  <a:cubicBezTo>
                    <a:pt x="0" y="215"/>
                    <a:pt x="0" y="196"/>
                    <a:pt x="0" y="196"/>
                  </a:cubicBezTo>
                  <a:cubicBezTo>
                    <a:pt x="0" y="176"/>
                    <a:pt x="0" y="157"/>
                    <a:pt x="20" y="157"/>
                  </a:cubicBezTo>
                  <a:cubicBezTo>
                    <a:pt x="137" y="98"/>
                    <a:pt x="156" y="79"/>
                    <a:pt x="293" y="1"/>
                  </a:cubicBezTo>
                  <a:cubicBezTo>
                    <a:pt x="313" y="1"/>
                    <a:pt x="332" y="1"/>
                    <a:pt x="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46"/>
            <p:cNvSpPr/>
            <p:nvPr/>
          </p:nvSpPr>
          <p:spPr>
            <a:xfrm>
              <a:off x="7012125" y="2120175"/>
              <a:ext cx="16100" cy="9775"/>
            </a:xfrm>
            <a:custGeom>
              <a:rect b="b" l="l" r="r" t="t"/>
              <a:pathLst>
                <a:path extrusionOk="0" h="391" w="644">
                  <a:moveTo>
                    <a:pt x="371" y="20"/>
                  </a:moveTo>
                  <a:cubicBezTo>
                    <a:pt x="449" y="59"/>
                    <a:pt x="546" y="118"/>
                    <a:pt x="644" y="176"/>
                  </a:cubicBezTo>
                  <a:cubicBezTo>
                    <a:pt x="644" y="176"/>
                    <a:pt x="644" y="176"/>
                    <a:pt x="644" y="196"/>
                  </a:cubicBezTo>
                  <a:cubicBezTo>
                    <a:pt x="644" y="215"/>
                    <a:pt x="644" y="215"/>
                    <a:pt x="644" y="215"/>
                  </a:cubicBezTo>
                  <a:cubicBezTo>
                    <a:pt x="507" y="293"/>
                    <a:pt x="488" y="293"/>
                    <a:pt x="371" y="371"/>
                  </a:cubicBezTo>
                  <a:cubicBezTo>
                    <a:pt x="332" y="391"/>
                    <a:pt x="312" y="391"/>
                    <a:pt x="293" y="371"/>
                  </a:cubicBezTo>
                  <a:cubicBezTo>
                    <a:pt x="195" y="313"/>
                    <a:pt x="117" y="274"/>
                    <a:pt x="20" y="215"/>
                  </a:cubicBezTo>
                  <a:cubicBezTo>
                    <a:pt x="0" y="215"/>
                    <a:pt x="0" y="196"/>
                    <a:pt x="0" y="196"/>
                  </a:cubicBezTo>
                  <a:cubicBezTo>
                    <a:pt x="0" y="176"/>
                    <a:pt x="0" y="176"/>
                    <a:pt x="20" y="157"/>
                  </a:cubicBezTo>
                  <a:cubicBezTo>
                    <a:pt x="137" y="98"/>
                    <a:pt x="156" y="79"/>
                    <a:pt x="293" y="0"/>
                  </a:cubicBezTo>
                  <a:cubicBezTo>
                    <a:pt x="312" y="0"/>
                    <a:pt x="351" y="0"/>
                    <a:pt x="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46"/>
            <p:cNvSpPr/>
            <p:nvPr/>
          </p:nvSpPr>
          <p:spPr>
            <a:xfrm>
              <a:off x="7021375" y="2125550"/>
              <a:ext cx="16625" cy="9775"/>
            </a:xfrm>
            <a:custGeom>
              <a:rect b="b" l="l" r="r" t="t"/>
              <a:pathLst>
                <a:path extrusionOk="0" h="391" w="665">
                  <a:moveTo>
                    <a:pt x="372" y="20"/>
                  </a:moveTo>
                  <a:cubicBezTo>
                    <a:pt x="450" y="59"/>
                    <a:pt x="547" y="117"/>
                    <a:pt x="645" y="176"/>
                  </a:cubicBezTo>
                  <a:cubicBezTo>
                    <a:pt x="645" y="176"/>
                    <a:pt x="664" y="195"/>
                    <a:pt x="664" y="195"/>
                  </a:cubicBezTo>
                  <a:cubicBezTo>
                    <a:pt x="664" y="215"/>
                    <a:pt x="645" y="215"/>
                    <a:pt x="645" y="215"/>
                  </a:cubicBezTo>
                  <a:cubicBezTo>
                    <a:pt x="508" y="293"/>
                    <a:pt x="508" y="293"/>
                    <a:pt x="372" y="371"/>
                  </a:cubicBezTo>
                  <a:cubicBezTo>
                    <a:pt x="352" y="390"/>
                    <a:pt x="313" y="390"/>
                    <a:pt x="293" y="371"/>
                  </a:cubicBezTo>
                  <a:cubicBezTo>
                    <a:pt x="196" y="332"/>
                    <a:pt x="118" y="273"/>
                    <a:pt x="20" y="215"/>
                  </a:cubicBezTo>
                  <a:cubicBezTo>
                    <a:pt x="20" y="215"/>
                    <a:pt x="1" y="195"/>
                    <a:pt x="1" y="195"/>
                  </a:cubicBezTo>
                  <a:cubicBezTo>
                    <a:pt x="1" y="176"/>
                    <a:pt x="20" y="176"/>
                    <a:pt x="20" y="156"/>
                  </a:cubicBezTo>
                  <a:cubicBezTo>
                    <a:pt x="157" y="98"/>
                    <a:pt x="157" y="78"/>
                    <a:pt x="293" y="20"/>
                  </a:cubicBezTo>
                  <a:cubicBezTo>
                    <a:pt x="313" y="0"/>
                    <a:pt x="352" y="0"/>
                    <a:pt x="37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46"/>
            <p:cNvSpPr/>
            <p:nvPr/>
          </p:nvSpPr>
          <p:spPr>
            <a:xfrm>
              <a:off x="7031150" y="2130900"/>
              <a:ext cx="20000" cy="12225"/>
            </a:xfrm>
            <a:custGeom>
              <a:rect b="b" l="l" r="r" t="t"/>
              <a:pathLst>
                <a:path extrusionOk="0" h="489" w="800">
                  <a:moveTo>
                    <a:pt x="351" y="20"/>
                  </a:moveTo>
                  <a:cubicBezTo>
                    <a:pt x="449" y="79"/>
                    <a:pt x="683" y="215"/>
                    <a:pt x="781" y="274"/>
                  </a:cubicBezTo>
                  <a:cubicBezTo>
                    <a:pt x="781" y="274"/>
                    <a:pt x="800" y="293"/>
                    <a:pt x="800" y="293"/>
                  </a:cubicBezTo>
                  <a:cubicBezTo>
                    <a:pt x="800" y="313"/>
                    <a:pt x="800" y="313"/>
                    <a:pt x="781" y="332"/>
                  </a:cubicBezTo>
                  <a:cubicBezTo>
                    <a:pt x="663" y="391"/>
                    <a:pt x="644" y="410"/>
                    <a:pt x="507" y="469"/>
                  </a:cubicBezTo>
                  <a:cubicBezTo>
                    <a:pt x="488" y="489"/>
                    <a:pt x="449" y="489"/>
                    <a:pt x="429" y="469"/>
                  </a:cubicBezTo>
                  <a:cubicBezTo>
                    <a:pt x="332" y="430"/>
                    <a:pt x="98" y="274"/>
                    <a:pt x="20" y="235"/>
                  </a:cubicBezTo>
                  <a:cubicBezTo>
                    <a:pt x="0" y="215"/>
                    <a:pt x="0" y="215"/>
                    <a:pt x="0" y="196"/>
                  </a:cubicBezTo>
                  <a:cubicBezTo>
                    <a:pt x="0" y="196"/>
                    <a:pt x="0" y="176"/>
                    <a:pt x="0" y="176"/>
                  </a:cubicBezTo>
                  <a:cubicBezTo>
                    <a:pt x="137" y="98"/>
                    <a:pt x="156" y="98"/>
                    <a:pt x="273" y="20"/>
                  </a:cubicBezTo>
                  <a:cubicBezTo>
                    <a:pt x="312" y="1"/>
                    <a:pt x="332" y="1"/>
                    <a:pt x="35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46"/>
            <p:cNvSpPr/>
            <p:nvPr/>
          </p:nvSpPr>
          <p:spPr>
            <a:xfrm>
              <a:off x="6894550" y="2062625"/>
              <a:ext cx="25875" cy="15125"/>
            </a:xfrm>
            <a:custGeom>
              <a:rect b="b" l="l" r="r" t="t"/>
              <a:pathLst>
                <a:path extrusionOk="0" h="605" w="1035">
                  <a:moveTo>
                    <a:pt x="371" y="20"/>
                  </a:moveTo>
                  <a:cubicBezTo>
                    <a:pt x="450" y="59"/>
                    <a:pt x="918" y="332"/>
                    <a:pt x="1015" y="390"/>
                  </a:cubicBezTo>
                  <a:cubicBezTo>
                    <a:pt x="1015" y="390"/>
                    <a:pt x="1035" y="410"/>
                    <a:pt x="1035" y="410"/>
                  </a:cubicBezTo>
                  <a:cubicBezTo>
                    <a:pt x="1035" y="429"/>
                    <a:pt x="1015" y="429"/>
                    <a:pt x="1015" y="429"/>
                  </a:cubicBezTo>
                  <a:cubicBezTo>
                    <a:pt x="879" y="507"/>
                    <a:pt x="859" y="507"/>
                    <a:pt x="742" y="585"/>
                  </a:cubicBezTo>
                  <a:cubicBezTo>
                    <a:pt x="723" y="605"/>
                    <a:pt x="684" y="605"/>
                    <a:pt x="664" y="585"/>
                  </a:cubicBezTo>
                  <a:cubicBezTo>
                    <a:pt x="567" y="546"/>
                    <a:pt x="118" y="273"/>
                    <a:pt x="20" y="215"/>
                  </a:cubicBezTo>
                  <a:cubicBezTo>
                    <a:pt x="1" y="215"/>
                    <a:pt x="1" y="195"/>
                    <a:pt x="1" y="195"/>
                  </a:cubicBezTo>
                  <a:cubicBezTo>
                    <a:pt x="1" y="176"/>
                    <a:pt x="1" y="176"/>
                    <a:pt x="20" y="156"/>
                  </a:cubicBezTo>
                  <a:cubicBezTo>
                    <a:pt x="137" y="98"/>
                    <a:pt x="157" y="78"/>
                    <a:pt x="293" y="0"/>
                  </a:cubicBezTo>
                  <a:cubicBezTo>
                    <a:pt x="313" y="0"/>
                    <a:pt x="352" y="0"/>
                    <a:pt x="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46"/>
            <p:cNvSpPr/>
            <p:nvPr/>
          </p:nvSpPr>
          <p:spPr>
            <a:xfrm>
              <a:off x="6913575" y="2073350"/>
              <a:ext cx="30750" cy="18075"/>
            </a:xfrm>
            <a:custGeom>
              <a:rect b="b" l="l" r="r" t="t"/>
              <a:pathLst>
                <a:path extrusionOk="0" h="723" w="1230">
                  <a:moveTo>
                    <a:pt x="371" y="20"/>
                  </a:moveTo>
                  <a:cubicBezTo>
                    <a:pt x="449" y="78"/>
                    <a:pt x="1113" y="449"/>
                    <a:pt x="1210" y="508"/>
                  </a:cubicBezTo>
                  <a:cubicBezTo>
                    <a:pt x="1230" y="508"/>
                    <a:pt x="1230" y="527"/>
                    <a:pt x="1230" y="527"/>
                  </a:cubicBezTo>
                  <a:cubicBezTo>
                    <a:pt x="1230" y="547"/>
                    <a:pt x="1230" y="566"/>
                    <a:pt x="1210" y="566"/>
                  </a:cubicBezTo>
                  <a:cubicBezTo>
                    <a:pt x="1093" y="625"/>
                    <a:pt x="1074" y="644"/>
                    <a:pt x="937" y="722"/>
                  </a:cubicBezTo>
                  <a:cubicBezTo>
                    <a:pt x="918" y="722"/>
                    <a:pt x="879" y="722"/>
                    <a:pt x="859" y="722"/>
                  </a:cubicBezTo>
                  <a:cubicBezTo>
                    <a:pt x="781" y="664"/>
                    <a:pt x="98" y="273"/>
                    <a:pt x="20" y="234"/>
                  </a:cubicBezTo>
                  <a:cubicBezTo>
                    <a:pt x="1" y="215"/>
                    <a:pt x="1" y="215"/>
                    <a:pt x="1" y="195"/>
                  </a:cubicBezTo>
                  <a:cubicBezTo>
                    <a:pt x="1" y="195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0"/>
                    <a:pt x="332" y="0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46"/>
            <p:cNvSpPr/>
            <p:nvPr/>
          </p:nvSpPr>
          <p:spPr>
            <a:xfrm>
              <a:off x="6937475" y="20875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2" y="0"/>
                  </a:moveTo>
                  <a:cubicBezTo>
                    <a:pt x="450" y="59"/>
                    <a:pt x="547" y="117"/>
                    <a:pt x="625" y="156"/>
                  </a:cubicBezTo>
                  <a:cubicBezTo>
                    <a:pt x="645" y="176"/>
                    <a:pt x="645" y="176"/>
                    <a:pt x="645" y="195"/>
                  </a:cubicBezTo>
                  <a:cubicBezTo>
                    <a:pt x="645" y="195"/>
                    <a:pt x="645" y="215"/>
                    <a:pt x="625" y="215"/>
                  </a:cubicBezTo>
                  <a:cubicBezTo>
                    <a:pt x="508" y="293"/>
                    <a:pt x="489" y="293"/>
                    <a:pt x="352" y="371"/>
                  </a:cubicBezTo>
                  <a:cubicBezTo>
                    <a:pt x="332" y="390"/>
                    <a:pt x="313" y="390"/>
                    <a:pt x="274" y="371"/>
                  </a:cubicBezTo>
                  <a:cubicBezTo>
                    <a:pt x="196" y="312"/>
                    <a:pt x="98" y="273"/>
                    <a:pt x="20" y="215"/>
                  </a:cubicBezTo>
                  <a:cubicBezTo>
                    <a:pt x="1" y="215"/>
                    <a:pt x="1" y="195"/>
                    <a:pt x="1" y="195"/>
                  </a:cubicBezTo>
                  <a:cubicBezTo>
                    <a:pt x="1" y="176"/>
                    <a:pt x="1" y="156"/>
                    <a:pt x="20" y="156"/>
                  </a:cubicBezTo>
                  <a:cubicBezTo>
                    <a:pt x="137" y="98"/>
                    <a:pt x="157" y="78"/>
                    <a:pt x="293" y="0"/>
                  </a:cubicBezTo>
                  <a:cubicBezTo>
                    <a:pt x="313" y="0"/>
                    <a:pt x="332" y="0"/>
                    <a:pt x="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46"/>
            <p:cNvSpPr/>
            <p:nvPr/>
          </p:nvSpPr>
          <p:spPr>
            <a:xfrm>
              <a:off x="6946750" y="2092850"/>
              <a:ext cx="16125" cy="9800"/>
            </a:xfrm>
            <a:custGeom>
              <a:rect b="b" l="l" r="r" t="t"/>
              <a:pathLst>
                <a:path extrusionOk="0" h="392" w="645">
                  <a:moveTo>
                    <a:pt x="371" y="20"/>
                  </a:moveTo>
                  <a:cubicBezTo>
                    <a:pt x="449" y="59"/>
                    <a:pt x="547" y="118"/>
                    <a:pt x="625" y="176"/>
                  </a:cubicBezTo>
                  <a:cubicBezTo>
                    <a:pt x="644" y="176"/>
                    <a:pt x="644" y="176"/>
                    <a:pt x="644" y="196"/>
                  </a:cubicBezTo>
                  <a:cubicBezTo>
                    <a:pt x="644" y="215"/>
                    <a:pt x="644" y="215"/>
                    <a:pt x="625" y="215"/>
                  </a:cubicBezTo>
                  <a:cubicBezTo>
                    <a:pt x="508" y="293"/>
                    <a:pt x="488" y="293"/>
                    <a:pt x="371" y="372"/>
                  </a:cubicBezTo>
                  <a:cubicBezTo>
                    <a:pt x="332" y="391"/>
                    <a:pt x="313" y="391"/>
                    <a:pt x="293" y="372"/>
                  </a:cubicBezTo>
                  <a:cubicBezTo>
                    <a:pt x="196" y="313"/>
                    <a:pt x="98" y="274"/>
                    <a:pt x="20" y="215"/>
                  </a:cubicBezTo>
                  <a:cubicBezTo>
                    <a:pt x="1" y="215"/>
                    <a:pt x="1" y="196"/>
                    <a:pt x="1" y="196"/>
                  </a:cubicBezTo>
                  <a:cubicBezTo>
                    <a:pt x="1" y="176"/>
                    <a:pt x="1" y="176"/>
                    <a:pt x="20" y="157"/>
                  </a:cubicBezTo>
                  <a:cubicBezTo>
                    <a:pt x="137" y="98"/>
                    <a:pt x="157" y="79"/>
                    <a:pt x="293" y="1"/>
                  </a:cubicBezTo>
                  <a:cubicBezTo>
                    <a:pt x="313" y="1"/>
                    <a:pt x="332" y="1"/>
                    <a:pt x="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46"/>
            <p:cNvSpPr/>
            <p:nvPr/>
          </p:nvSpPr>
          <p:spPr>
            <a:xfrm>
              <a:off x="6956025" y="20982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59"/>
                    <a:pt x="547" y="118"/>
                    <a:pt x="625" y="176"/>
                  </a:cubicBezTo>
                  <a:cubicBezTo>
                    <a:pt x="644" y="176"/>
                    <a:pt x="644" y="196"/>
                    <a:pt x="644" y="196"/>
                  </a:cubicBezTo>
                  <a:cubicBezTo>
                    <a:pt x="644" y="215"/>
                    <a:pt x="644" y="215"/>
                    <a:pt x="644" y="215"/>
                  </a:cubicBezTo>
                  <a:cubicBezTo>
                    <a:pt x="508" y="293"/>
                    <a:pt x="488" y="293"/>
                    <a:pt x="371" y="371"/>
                  </a:cubicBezTo>
                  <a:cubicBezTo>
                    <a:pt x="332" y="391"/>
                    <a:pt x="312" y="391"/>
                    <a:pt x="293" y="371"/>
                  </a:cubicBezTo>
                  <a:cubicBezTo>
                    <a:pt x="195" y="332"/>
                    <a:pt x="117" y="274"/>
                    <a:pt x="20" y="215"/>
                  </a:cubicBezTo>
                  <a:cubicBezTo>
                    <a:pt x="0" y="215"/>
                    <a:pt x="0" y="196"/>
                    <a:pt x="0" y="196"/>
                  </a:cubicBezTo>
                  <a:cubicBezTo>
                    <a:pt x="0" y="176"/>
                    <a:pt x="0" y="176"/>
                    <a:pt x="20" y="157"/>
                  </a:cubicBezTo>
                  <a:cubicBezTo>
                    <a:pt x="137" y="98"/>
                    <a:pt x="156" y="78"/>
                    <a:pt x="293" y="20"/>
                  </a:cubicBezTo>
                  <a:cubicBezTo>
                    <a:pt x="312" y="0"/>
                    <a:pt x="351" y="0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46"/>
            <p:cNvSpPr/>
            <p:nvPr/>
          </p:nvSpPr>
          <p:spPr>
            <a:xfrm>
              <a:off x="6965275" y="21036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2" y="20"/>
                  </a:moveTo>
                  <a:cubicBezTo>
                    <a:pt x="450" y="59"/>
                    <a:pt x="547" y="117"/>
                    <a:pt x="645" y="176"/>
                  </a:cubicBezTo>
                  <a:cubicBezTo>
                    <a:pt x="645" y="176"/>
                    <a:pt x="645" y="195"/>
                    <a:pt x="645" y="195"/>
                  </a:cubicBezTo>
                  <a:cubicBezTo>
                    <a:pt x="645" y="215"/>
                    <a:pt x="645" y="215"/>
                    <a:pt x="645" y="234"/>
                  </a:cubicBezTo>
                  <a:cubicBezTo>
                    <a:pt x="508" y="293"/>
                    <a:pt x="489" y="312"/>
                    <a:pt x="372" y="371"/>
                  </a:cubicBezTo>
                  <a:cubicBezTo>
                    <a:pt x="333" y="390"/>
                    <a:pt x="313" y="390"/>
                    <a:pt x="294" y="371"/>
                  </a:cubicBezTo>
                  <a:cubicBezTo>
                    <a:pt x="196" y="332"/>
                    <a:pt x="118" y="273"/>
                    <a:pt x="20" y="215"/>
                  </a:cubicBezTo>
                  <a:cubicBezTo>
                    <a:pt x="1" y="215"/>
                    <a:pt x="1" y="195"/>
                    <a:pt x="1" y="195"/>
                  </a:cubicBezTo>
                  <a:cubicBezTo>
                    <a:pt x="1" y="176"/>
                    <a:pt x="1" y="176"/>
                    <a:pt x="20" y="176"/>
                  </a:cubicBezTo>
                  <a:cubicBezTo>
                    <a:pt x="138" y="98"/>
                    <a:pt x="157" y="98"/>
                    <a:pt x="294" y="20"/>
                  </a:cubicBezTo>
                  <a:cubicBezTo>
                    <a:pt x="313" y="0"/>
                    <a:pt x="352" y="0"/>
                    <a:pt x="37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46"/>
            <p:cNvSpPr/>
            <p:nvPr/>
          </p:nvSpPr>
          <p:spPr>
            <a:xfrm>
              <a:off x="6974550" y="2108950"/>
              <a:ext cx="16625" cy="9775"/>
            </a:xfrm>
            <a:custGeom>
              <a:rect b="b" l="l" r="r" t="t"/>
              <a:pathLst>
                <a:path extrusionOk="0" h="391" w="665">
                  <a:moveTo>
                    <a:pt x="371" y="20"/>
                  </a:moveTo>
                  <a:cubicBezTo>
                    <a:pt x="449" y="79"/>
                    <a:pt x="547" y="118"/>
                    <a:pt x="645" y="176"/>
                  </a:cubicBezTo>
                  <a:cubicBezTo>
                    <a:pt x="645" y="176"/>
                    <a:pt x="664" y="196"/>
                    <a:pt x="664" y="196"/>
                  </a:cubicBezTo>
                  <a:cubicBezTo>
                    <a:pt x="664" y="215"/>
                    <a:pt x="645" y="235"/>
                    <a:pt x="645" y="235"/>
                  </a:cubicBezTo>
                  <a:cubicBezTo>
                    <a:pt x="508" y="293"/>
                    <a:pt x="488" y="313"/>
                    <a:pt x="371" y="391"/>
                  </a:cubicBezTo>
                  <a:cubicBezTo>
                    <a:pt x="352" y="391"/>
                    <a:pt x="313" y="391"/>
                    <a:pt x="293" y="391"/>
                  </a:cubicBezTo>
                  <a:cubicBezTo>
                    <a:pt x="196" y="332"/>
                    <a:pt x="118" y="274"/>
                    <a:pt x="20" y="235"/>
                  </a:cubicBezTo>
                  <a:cubicBezTo>
                    <a:pt x="20" y="215"/>
                    <a:pt x="1" y="215"/>
                    <a:pt x="1" y="196"/>
                  </a:cubicBezTo>
                  <a:cubicBezTo>
                    <a:pt x="1" y="196"/>
                    <a:pt x="20" y="176"/>
                    <a:pt x="20" y="176"/>
                  </a:cubicBezTo>
                  <a:cubicBezTo>
                    <a:pt x="157" y="98"/>
                    <a:pt x="157" y="98"/>
                    <a:pt x="293" y="20"/>
                  </a:cubicBezTo>
                  <a:cubicBezTo>
                    <a:pt x="313" y="1"/>
                    <a:pt x="352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46"/>
            <p:cNvSpPr/>
            <p:nvPr/>
          </p:nvSpPr>
          <p:spPr>
            <a:xfrm>
              <a:off x="6983825" y="2114325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371" y="20"/>
                  </a:moveTo>
                  <a:cubicBezTo>
                    <a:pt x="469" y="78"/>
                    <a:pt x="547" y="137"/>
                    <a:pt x="644" y="176"/>
                  </a:cubicBezTo>
                  <a:cubicBezTo>
                    <a:pt x="644" y="176"/>
                    <a:pt x="664" y="195"/>
                    <a:pt x="664" y="215"/>
                  </a:cubicBezTo>
                  <a:cubicBezTo>
                    <a:pt x="664" y="215"/>
                    <a:pt x="644" y="234"/>
                    <a:pt x="644" y="234"/>
                  </a:cubicBezTo>
                  <a:cubicBezTo>
                    <a:pt x="508" y="313"/>
                    <a:pt x="508" y="313"/>
                    <a:pt x="371" y="391"/>
                  </a:cubicBezTo>
                  <a:cubicBezTo>
                    <a:pt x="352" y="391"/>
                    <a:pt x="313" y="391"/>
                    <a:pt x="293" y="391"/>
                  </a:cubicBezTo>
                  <a:cubicBezTo>
                    <a:pt x="196" y="332"/>
                    <a:pt x="117" y="273"/>
                    <a:pt x="20" y="234"/>
                  </a:cubicBezTo>
                  <a:cubicBezTo>
                    <a:pt x="20" y="215"/>
                    <a:pt x="0" y="215"/>
                    <a:pt x="0" y="195"/>
                  </a:cubicBezTo>
                  <a:cubicBezTo>
                    <a:pt x="0" y="195"/>
                    <a:pt x="20" y="176"/>
                    <a:pt x="20" y="176"/>
                  </a:cubicBezTo>
                  <a:cubicBezTo>
                    <a:pt x="156" y="98"/>
                    <a:pt x="156" y="98"/>
                    <a:pt x="293" y="20"/>
                  </a:cubicBezTo>
                  <a:cubicBezTo>
                    <a:pt x="313" y="0"/>
                    <a:pt x="352" y="0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46"/>
            <p:cNvSpPr/>
            <p:nvPr/>
          </p:nvSpPr>
          <p:spPr>
            <a:xfrm>
              <a:off x="6993100" y="2119675"/>
              <a:ext cx="16600" cy="10275"/>
            </a:xfrm>
            <a:custGeom>
              <a:rect b="b" l="l" r="r" t="t"/>
              <a:pathLst>
                <a:path extrusionOk="0" h="411" w="664">
                  <a:moveTo>
                    <a:pt x="371" y="20"/>
                  </a:moveTo>
                  <a:cubicBezTo>
                    <a:pt x="468" y="79"/>
                    <a:pt x="546" y="138"/>
                    <a:pt x="644" y="177"/>
                  </a:cubicBezTo>
                  <a:cubicBezTo>
                    <a:pt x="664" y="196"/>
                    <a:pt x="664" y="196"/>
                    <a:pt x="664" y="216"/>
                  </a:cubicBezTo>
                  <a:cubicBezTo>
                    <a:pt x="664" y="216"/>
                    <a:pt x="664" y="235"/>
                    <a:pt x="644" y="235"/>
                  </a:cubicBezTo>
                  <a:cubicBezTo>
                    <a:pt x="527" y="313"/>
                    <a:pt x="507" y="313"/>
                    <a:pt x="371" y="391"/>
                  </a:cubicBezTo>
                  <a:cubicBezTo>
                    <a:pt x="351" y="411"/>
                    <a:pt x="312" y="411"/>
                    <a:pt x="293" y="391"/>
                  </a:cubicBezTo>
                  <a:cubicBezTo>
                    <a:pt x="195" y="333"/>
                    <a:pt x="117" y="274"/>
                    <a:pt x="20" y="235"/>
                  </a:cubicBezTo>
                  <a:cubicBezTo>
                    <a:pt x="20" y="235"/>
                    <a:pt x="0" y="216"/>
                    <a:pt x="0" y="196"/>
                  </a:cubicBezTo>
                  <a:cubicBezTo>
                    <a:pt x="0" y="196"/>
                    <a:pt x="20" y="177"/>
                    <a:pt x="20" y="177"/>
                  </a:cubicBezTo>
                  <a:cubicBezTo>
                    <a:pt x="156" y="99"/>
                    <a:pt x="156" y="99"/>
                    <a:pt x="293" y="20"/>
                  </a:cubicBezTo>
                  <a:cubicBezTo>
                    <a:pt x="312" y="1"/>
                    <a:pt x="351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46"/>
            <p:cNvSpPr/>
            <p:nvPr/>
          </p:nvSpPr>
          <p:spPr>
            <a:xfrm>
              <a:off x="7002850" y="21255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2" y="0"/>
                  </a:moveTo>
                  <a:cubicBezTo>
                    <a:pt x="449" y="59"/>
                    <a:pt x="547" y="117"/>
                    <a:pt x="625" y="156"/>
                  </a:cubicBezTo>
                  <a:cubicBezTo>
                    <a:pt x="644" y="176"/>
                    <a:pt x="644" y="176"/>
                    <a:pt x="644" y="195"/>
                  </a:cubicBezTo>
                  <a:cubicBezTo>
                    <a:pt x="644" y="195"/>
                    <a:pt x="644" y="215"/>
                    <a:pt x="625" y="215"/>
                  </a:cubicBezTo>
                  <a:cubicBezTo>
                    <a:pt x="508" y="293"/>
                    <a:pt x="488" y="293"/>
                    <a:pt x="352" y="371"/>
                  </a:cubicBezTo>
                  <a:cubicBezTo>
                    <a:pt x="332" y="390"/>
                    <a:pt x="313" y="390"/>
                    <a:pt x="274" y="371"/>
                  </a:cubicBezTo>
                  <a:cubicBezTo>
                    <a:pt x="195" y="312"/>
                    <a:pt x="98" y="273"/>
                    <a:pt x="20" y="215"/>
                  </a:cubicBezTo>
                  <a:cubicBezTo>
                    <a:pt x="0" y="215"/>
                    <a:pt x="0" y="195"/>
                    <a:pt x="0" y="195"/>
                  </a:cubicBezTo>
                  <a:cubicBezTo>
                    <a:pt x="0" y="176"/>
                    <a:pt x="0" y="156"/>
                    <a:pt x="0" y="156"/>
                  </a:cubicBezTo>
                  <a:cubicBezTo>
                    <a:pt x="137" y="98"/>
                    <a:pt x="156" y="78"/>
                    <a:pt x="274" y="0"/>
                  </a:cubicBezTo>
                  <a:cubicBezTo>
                    <a:pt x="313" y="0"/>
                    <a:pt x="3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46"/>
            <p:cNvSpPr/>
            <p:nvPr/>
          </p:nvSpPr>
          <p:spPr>
            <a:xfrm>
              <a:off x="7012125" y="2130900"/>
              <a:ext cx="16100" cy="9775"/>
            </a:xfrm>
            <a:custGeom>
              <a:rect b="b" l="l" r="r" t="t"/>
              <a:pathLst>
                <a:path extrusionOk="0" h="391" w="644">
                  <a:moveTo>
                    <a:pt x="371" y="20"/>
                  </a:moveTo>
                  <a:cubicBezTo>
                    <a:pt x="449" y="59"/>
                    <a:pt x="546" y="118"/>
                    <a:pt x="624" y="176"/>
                  </a:cubicBezTo>
                  <a:cubicBezTo>
                    <a:pt x="644" y="176"/>
                    <a:pt x="644" y="176"/>
                    <a:pt x="644" y="196"/>
                  </a:cubicBezTo>
                  <a:cubicBezTo>
                    <a:pt x="644" y="215"/>
                    <a:pt x="644" y="215"/>
                    <a:pt x="624" y="215"/>
                  </a:cubicBezTo>
                  <a:cubicBezTo>
                    <a:pt x="507" y="293"/>
                    <a:pt x="488" y="293"/>
                    <a:pt x="351" y="371"/>
                  </a:cubicBezTo>
                  <a:cubicBezTo>
                    <a:pt x="332" y="391"/>
                    <a:pt x="312" y="391"/>
                    <a:pt x="273" y="371"/>
                  </a:cubicBezTo>
                  <a:cubicBezTo>
                    <a:pt x="195" y="313"/>
                    <a:pt x="98" y="274"/>
                    <a:pt x="20" y="215"/>
                  </a:cubicBezTo>
                  <a:cubicBezTo>
                    <a:pt x="0" y="215"/>
                    <a:pt x="0" y="196"/>
                    <a:pt x="0" y="196"/>
                  </a:cubicBezTo>
                  <a:cubicBezTo>
                    <a:pt x="0" y="176"/>
                    <a:pt x="0" y="176"/>
                    <a:pt x="20" y="157"/>
                  </a:cubicBezTo>
                  <a:cubicBezTo>
                    <a:pt x="137" y="98"/>
                    <a:pt x="156" y="79"/>
                    <a:pt x="293" y="1"/>
                  </a:cubicBezTo>
                  <a:cubicBezTo>
                    <a:pt x="312" y="1"/>
                    <a:pt x="332" y="1"/>
                    <a:pt x="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46"/>
            <p:cNvSpPr/>
            <p:nvPr/>
          </p:nvSpPr>
          <p:spPr>
            <a:xfrm>
              <a:off x="7021375" y="2136275"/>
              <a:ext cx="20025" cy="12225"/>
            </a:xfrm>
            <a:custGeom>
              <a:rect b="b" l="l" r="r" t="t"/>
              <a:pathLst>
                <a:path extrusionOk="0" h="489" w="801">
                  <a:moveTo>
                    <a:pt x="372" y="20"/>
                  </a:moveTo>
                  <a:cubicBezTo>
                    <a:pt x="450" y="78"/>
                    <a:pt x="703" y="215"/>
                    <a:pt x="801" y="274"/>
                  </a:cubicBezTo>
                  <a:cubicBezTo>
                    <a:pt x="801" y="274"/>
                    <a:pt x="801" y="293"/>
                    <a:pt x="801" y="293"/>
                  </a:cubicBezTo>
                  <a:cubicBezTo>
                    <a:pt x="801" y="313"/>
                    <a:pt x="801" y="313"/>
                    <a:pt x="801" y="332"/>
                  </a:cubicBezTo>
                  <a:cubicBezTo>
                    <a:pt x="664" y="391"/>
                    <a:pt x="645" y="410"/>
                    <a:pt x="528" y="469"/>
                  </a:cubicBezTo>
                  <a:cubicBezTo>
                    <a:pt x="489" y="488"/>
                    <a:pt x="469" y="488"/>
                    <a:pt x="450" y="469"/>
                  </a:cubicBezTo>
                  <a:cubicBezTo>
                    <a:pt x="352" y="430"/>
                    <a:pt x="118" y="274"/>
                    <a:pt x="20" y="234"/>
                  </a:cubicBezTo>
                  <a:cubicBezTo>
                    <a:pt x="20" y="234"/>
                    <a:pt x="1" y="215"/>
                    <a:pt x="1" y="195"/>
                  </a:cubicBezTo>
                  <a:cubicBezTo>
                    <a:pt x="1" y="195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0"/>
                    <a:pt x="352" y="0"/>
                    <a:pt x="37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46"/>
            <p:cNvSpPr/>
            <p:nvPr/>
          </p:nvSpPr>
          <p:spPr>
            <a:xfrm>
              <a:off x="6894550" y="20733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50" y="59"/>
                    <a:pt x="547" y="117"/>
                    <a:pt x="625" y="176"/>
                  </a:cubicBezTo>
                  <a:cubicBezTo>
                    <a:pt x="645" y="176"/>
                    <a:pt x="645" y="195"/>
                    <a:pt x="645" y="195"/>
                  </a:cubicBezTo>
                  <a:cubicBezTo>
                    <a:pt x="645" y="215"/>
                    <a:pt x="645" y="215"/>
                    <a:pt x="645" y="215"/>
                  </a:cubicBezTo>
                  <a:cubicBezTo>
                    <a:pt x="508" y="293"/>
                    <a:pt x="489" y="293"/>
                    <a:pt x="371" y="371"/>
                  </a:cubicBezTo>
                  <a:cubicBezTo>
                    <a:pt x="332" y="391"/>
                    <a:pt x="313" y="391"/>
                    <a:pt x="293" y="371"/>
                  </a:cubicBezTo>
                  <a:cubicBezTo>
                    <a:pt x="196" y="332"/>
                    <a:pt x="98" y="273"/>
                    <a:pt x="20" y="215"/>
                  </a:cubicBezTo>
                  <a:cubicBezTo>
                    <a:pt x="1" y="215"/>
                    <a:pt x="1" y="195"/>
                    <a:pt x="1" y="195"/>
                  </a:cubicBezTo>
                  <a:cubicBezTo>
                    <a:pt x="1" y="176"/>
                    <a:pt x="1" y="176"/>
                    <a:pt x="20" y="156"/>
                  </a:cubicBezTo>
                  <a:cubicBezTo>
                    <a:pt x="137" y="98"/>
                    <a:pt x="157" y="78"/>
                    <a:pt x="293" y="20"/>
                  </a:cubicBezTo>
                  <a:cubicBezTo>
                    <a:pt x="313" y="0"/>
                    <a:pt x="332" y="0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46"/>
            <p:cNvSpPr/>
            <p:nvPr/>
          </p:nvSpPr>
          <p:spPr>
            <a:xfrm>
              <a:off x="6903825" y="2078700"/>
              <a:ext cx="16125" cy="9800"/>
            </a:xfrm>
            <a:custGeom>
              <a:rect b="b" l="l" r="r" t="t"/>
              <a:pathLst>
                <a:path extrusionOk="0" h="392" w="645">
                  <a:moveTo>
                    <a:pt x="371" y="20"/>
                  </a:moveTo>
                  <a:cubicBezTo>
                    <a:pt x="449" y="59"/>
                    <a:pt x="547" y="118"/>
                    <a:pt x="644" y="177"/>
                  </a:cubicBezTo>
                  <a:cubicBezTo>
                    <a:pt x="644" y="177"/>
                    <a:pt x="644" y="196"/>
                    <a:pt x="644" y="196"/>
                  </a:cubicBezTo>
                  <a:cubicBezTo>
                    <a:pt x="644" y="216"/>
                    <a:pt x="644" y="216"/>
                    <a:pt x="644" y="235"/>
                  </a:cubicBezTo>
                  <a:cubicBezTo>
                    <a:pt x="508" y="294"/>
                    <a:pt x="488" y="313"/>
                    <a:pt x="371" y="372"/>
                  </a:cubicBezTo>
                  <a:cubicBezTo>
                    <a:pt x="332" y="391"/>
                    <a:pt x="313" y="391"/>
                    <a:pt x="293" y="372"/>
                  </a:cubicBezTo>
                  <a:cubicBezTo>
                    <a:pt x="196" y="333"/>
                    <a:pt x="118" y="274"/>
                    <a:pt x="20" y="216"/>
                  </a:cubicBezTo>
                  <a:cubicBezTo>
                    <a:pt x="0" y="216"/>
                    <a:pt x="0" y="196"/>
                    <a:pt x="0" y="196"/>
                  </a:cubicBezTo>
                  <a:cubicBezTo>
                    <a:pt x="0" y="177"/>
                    <a:pt x="0" y="177"/>
                    <a:pt x="20" y="177"/>
                  </a:cubicBezTo>
                  <a:cubicBezTo>
                    <a:pt x="137" y="99"/>
                    <a:pt x="157" y="99"/>
                    <a:pt x="293" y="20"/>
                  </a:cubicBezTo>
                  <a:cubicBezTo>
                    <a:pt x="313" y="1"/>
                    <a:pt x="352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46"/>
            <p:cNvSpPr/>
            <p:nvPr/>
          </p:nvSpPr>
          <p:spPr>
            <a:xfrm>
              <a:off x="6913100" y="2084075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371" y="20"/>
                  </a:moveTo>
                  <a:cubicBezTo>
                    <a:pt x="449" y="79"/>
                    <a:pt x="547" y="118"/>
                    <a:pt x="644" y="176"/>
                  </a:cubicBezTo>
                  <a:cubicBezTo>
                    <a:pt x="644" y="176"/>
                    <a:pt x="664" y="196"/>
                    <a:pt x="664" y="196"/>
                  </a:cubicBezTo>
                  <a:cubicBezTo>
                    <a:pt x="664" y="215"/>
                    <a:pt x="644" y="215"/>
                    <a:pt x="644" y="235"/>
                  </a:cubicBezTo>
                  <a:cubicBezTo>
                    <a:pt x="508" y="293"/>
                    <a:pt x="488" y="313"/>
                    <a:pt x="371" y="371"/>
                  </a:cubicBezTo>
                  <a:cubicBezTo>
                    <a:pt x="351" y="391"/>
                    <a:pt x="312" y="391"/>
                    <a:pt x="293" y="371"/>
                  </a:cubicBezTo>
                  <a:cubicBezTo>
                    <a:pt x="195" y="332"/>
                    <a:pt x="117" y="274"/>
                    <a:pt x="20" y="215"/>
                  </a:cubicBezTo>
                  <a:cubicBezTo>
                    <a:pt x="20" y="215"/>
                    <a:pt x="0" y="215"/>
                    <a:pt x="0" y="196"/>
                  </a:cubicBezTo>
                  <a:cubicBezTo>
                    <a:pt x="0" y="176"/>
                    <a:pt x="0" y="176"/>
                    <a:pt x="20" y="176"/>
                  </a:cubicBezTo>
                  <a:cubicBezTo>
                    <a:pt x="137" y="98"/>
                    <a:pt x="156" y="98"/>
                    <a:pt x="293" y="20"/>
                  </a:cubicBezTo>
                  <a:cubicBezTo>
                    <a:pt x="312" y="1"/>
                    <a:pt x="351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46"/>
            <p:cNvSpPr/>
            <p:nvPr/>
          </p:nvSpPr>
          <p:spPr>
            <a:xfrm>
              <a:off x="6922350" y="2089450"/>
              <a:ext cx="16625" cy="9775"/>
            </a:xfrm>
            <a:custGeom>
              <a:rect b="b" l="l" r="r" t="t"/>
              <a:pathLst>
                <a:path extrusionOk="0" h="391" w="665">
                  <a:moveTo>
                    <a:pt x="372" y="20"/>
                  </a:moveTo>
                  <a:cubicBezTo>
                    <a:pt x="469" y="78"/>
                    <a:pt x="547" y="137"/>
                    <a:pt x="645" y="176"/>
                  </a:cubicBezTo>
                  <a:cubicBezTo>
                    <a:pt x="645" y="176"/>
                    <a:pt x="664" y="195"/>
                    <a:pt x="664" y="215"/>
                  </a:cubicBezTo>
                  <a:cubicBezTo>
                    <a:pt x="664" y="215"/>
                    <a:pt x="645" y="234"/>
                    <a:pt x="645" y="234"/>
                  </a:cubicBezTo>
                  <a:cubicBezTo>
                    <a:pt x="508" y="312"/>
                    <a:pt x="508" y="312"/>
                    <a:pt x="372" y="390"/>
                  </a:cubicBezTo>
                  <a:cubicBezTo>
                    <a:pt x="352" y="390"/>
                    <a:pt x="313" y="390"/>
                    <a:pt x="294" y="390"/>
                  </a:cubicBezTo>
                  <a:cubicBezTo>
                    <a:pt x="196" y="332"/>
                    <a:pt x="118" y="273"/>
                    <a:pt x="20" y="234"/>
                  </a:cubicBezTo>
                  <a:cubicBezTo>
                    <a:pt x="20" y="215"/>
                    <a:pt x="1" y="215"/>
                    <a:pt x="1" y="195"/>
                  </a:cubicBezTo>
                  <a:cubicBezTo>
                    <a:pt x="1" y="195"/>
                    <a:pt x="20" y="176"/>
                    <a:pt x="20" y="176"/>
                  </a:cubicBezTo>
                  <a:cubicBezTo>
                    <a:pt x="157" y="98"/>
                    <a:pt x="157" y="98"/>
                    <a:pt x="294" y="20"/>
                  </a:cubicBezTo>
                  <a:cubicBezTo>
                    <a:pt x="313" y="0"/>
                    <a:pt x="352" y="0"/>
                    <a:pt x="37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46"/>
            <p:cNvSpPr/>
            <p:nvPr/>
          </p:nvSpPr>
          <p:spPr>
            <a:xfrm>
              <a:off x="6932125" y="2094800"/>
              <a:ext cx="16125" cy="10275"/>
            </a:xfrm>
            <a:custGeom>
              <a:rect b="b" l="l" r="r" t="t"/>
              <a:pathLst>
                <a:path extrusionOk="0" h="411" w="645">
                  <a:moveTo>
                    <a:pt x="351" y="20"/>
                  </a:moveTo>
                  <a:cubicBezTo>
                    <a:pt x="449" y="79"/>
                    <a:pt x="527" y="137"/>
                    <a:pt x="625" y="176"/>
                  </a:cubicBezTo>
                  <a:cubicBezTo>
                    <a:pt x="625" y="196"/>
                    <a:pt x="644" y="196"/>
                    <a:pt x="644" y="215"/>
                  </a:cubicBezTo>
                  <a:cubicBezTo>
                    <a:pt x="644" y="215"/>
                    <a:pt x="644" y="235"/>
                    <a:pt x="625" y="235"/>
                  </a:cubicBezTo>
                  <a:cubicBezTo>
                    <a:pt x="507" y="313"/>
                    <a:pt x="488" y="313"/>
                    <a:pt x="351" y="391"/>
                  </a:cubicBezTo>
                  <a:cubicBezTo>
                    <a:pt x="332" y="411"/>
                    <a:pt x="293" y="411"/>
                    <a:pt x="273" y="391"/>
                  </a:cubicBezTo>
                  <a:cubicBezTo>
                    <a:pt x="195" y="333"/>
                    <a:pt x="98" y="294"/>
                    <a:pt x="0" y="235"/>
                  </a:cubicBezTo>
                  <a:cubicBezTo>
                    <a:pt x="0" y="235"/>
                    <a:pt x="0" y="215"/>
                    <a:pt x="0" y="196"/>
                  </a:cubicBezTo>
                  <a:cubicBezTo>
                    <a:pt x="0" y="196"/>
                    <a:pt x="0" y="176"/>
                    <a:pt x="0" y="176"/>
                  </a:cubicBezTo>
                  <a:cubicBezTo>
                    <a:pt x="137" y="98"/>
                    <a:pt x="156" y="98"/>
                    <a:pt x="273" y="20"/>
                  </a:cubicBezTo>
                  <a:cubicBezTo>
                    <a:pt x="312" y="1"/>
                    <a:pt x="332" y="1"/>
                    <a:pt x="35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46"/>
            <p:cNvSpPr/>
            <p:nvPr/>
          </p:nvSpPr>
          <p:spPr>
            <a:xfrm>
              <a:off x="6941375" y="2100650"/>
              <a:ext cx="16125" cy="9800"/>
            </a:xfrm>
            <a:custGeom>
              <a:rect b="b" l="l" r="r" t="t"/>
              <a:pathLst>
                <a:path extrusionOk="0" h="392" w="645">
                  <a:moveTo>
                    <a:pt x="352" y="1"/>
                  </a:moveTo>
                  <a:cubicBezTo>
                    <a:pt x="450" y="60"/>
                    <a:pt x="547" y="118"/>
                    <a:pt x="625" y="157"/>
                  </a:cubicBezTo>
                  <a:cubicBezTo>
                    <a:pt x="645" y="177"/>
                    <a:pt x="645" y="177"/>
                    <a:pt x="645" y="196"/>
                  </a:cubicBezTo>
                  <a:cubicBezTo>
                    <a:pt x="645" y="196"/>
                    <a:pt x="645" y="216"/>
                    <a:pt x="625" y="216"/>
                  </a:cubicBezTo>
                  <a:cubicBezTo>
                    <a:pt x="508" y="294"/>
                    <a:pt x="489" y="294"/>
                    <a:pt x="352" y="372"/>
                  </a:cubicBezTo>
                  <a:cubicBezTo>
                    <a:pt x="333" y="391"/>
                    <a:pt x="294" y="391"/>
                    <a:pt x="274" y="372"/>
                  </a:cubicBezTo>
                  <a:cubicBezTo>
                    <a:pt x="196" y="313"/>
                    <a:pt x="98" y="274"/>
                    <a:pt x="20" y="216"/>
                  </a:cubicBezTo>
                  <a:cubicBezTo>
                    <a:pt x="1" y="216"/>
                    <a:pt x="1" y="196"/>
                    <a:pt x="1" y="196"/>
                  </a:cubicBezTo>
                  <a:cubicBezTo>
                    <a:pt x="1" y="177"/>
                    <a:pt x="1" y="157"/>
                    <a:pt x="1" y="157"/>
                  </a:cubicBezTo>
                  <a:cubicBezTo>
                    <a:pt x="137" y="99"/>
                    <a:pt x="157" y="79"/>
                    <a:pt x="274" y="1"/>
                  </a:cubicBezTo>
                  <a:cubicBezTo>
                    <a:pt x="313" y="1"/>
                    <a:pt x="333" y="1"/>
                    <a:pt x="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46"/>
            <p:cNvSpPr/>
            <p:nvPr/>
          </p:nvSpPr>
          <p:spPr>
            <a:xfrm>
              <a:off x="6950650" y="21060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52" y="20"/>
                  </a:moveTo>
                  <a:cubicBezTo>
                    <a:pt x="449" y="59"/>
                    <a:pt x="547" y="118"/>
                    <a:pt x="625" y="176"/>
                  </a:cubicBezTo>
                  <a:cubicBezTo>
                    <a:pt x="644" y="176"/>
                    <a:pt x="644" y="176"/>
                    <a:pt x="644" y="196"/>
                  </a:cubicBezTo>
                  <a:cubicBezTo>
                    <a:pt x="644" y="215"/>
                    <a:pt x="644" y="215"/>
                    <a:pt x="625" y="215"/>
                  </a:cubicBezTo>
                  <a:cubicBezTo>
                    <a:pt x="508" y="293"/>
                    <a:pt x="488" y="293"/>
                    <a:pt x="352" y="371"/>
                  </a:cubicBezTo>
                  <a:cubicBezTo>
                    <a:pt x="332" y="391"/>
                    <a:pt x="313" y="391"/>
                    <a:pt x="274" y="371"/>
                  </a:cubicBezTo>
                  <a:cubicBezTo>
                    <a:pt x="196" y="313"/>
                    <a:pt x="98" y="274"/>
                    <a:pt x="20" y="215"/>
                  </a:cubicBezTo>
                  <a:cubicBezTo>
                    <a:pt x="1" y="215"/>
                    <a:pt x="1" y="196"/>
                    <a:pt x="1" y="196"/>
                  </a:cubicBezTo>
                  <a:cubicBezTo>
                    <a:pt x="1" y="176"/>
                    <a:pt x="1" y="176"/>
                    <a:pt x="20" y="157"/>
                  </a:cubicBezTo>
                  <a:cubicBezTo>
                    <a:pt x="137" y="98"/>
                    <a:pt x="157" y="79"/>
                    <a:pt x="293" y="1"/>
                  </a:cubicBezTo>
                  <a:cubicBezTo>
                    <a:pt x="313" y="1"/>
                    <a:pt x="332" y="1"/>
                    <a:pt x="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46"/>
            <p:cNvSpPr/>
            <p:nvPr/>
          </p:nvSpPr>
          <p:spPr>
            <a:xfrm>
              <a:off x="6959925" y="211140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49" y="59"/>
                    <a:pt x="547" y="117"/>
                    <a:pt x="625" y="176"/>
                  </a:cubicBezTo>
                  <a:cubicBezTo>
                    <a:pt x="644" y="176"/>
                    <a:pt x="644" y="195"/>
                    <a:pt x="644" y="195"/>
                  </a:cubicBezTo>
                  <a:cubicBezTo>
                    <a:pt x="644" y="215"/>
                    <a:pt x="644" y="215"/>
                    <a:pt x="625" y="234"/>
                  </a:cubicBezTo>
                  <a:cubicBezTo>
                    <a:pt x="508" y="293"/>
                    <a:pt x="488" y="312"/>
                    <a:pt x="352" y="371"/>
                  </a:cubicBezTo>
                  <a:cubicBezTo>
                    <a:pt x="332" y="390"/>
                    <a:pt x="313" y="390"/>
                    <a:pt x="273" y="371"/>
                  </a:cubicBezTo>
                  <a:cubicBezTo>
                    <a:pt x="195" y="332"/>
                    <a:pt x="98" y="273"/>
                    <a:pt x="20" y="215"/>
                  </a:cubicBezTo>
                  <a:cubicBezTo>
                    <a:pt x="0" y="215"/>
                    <a:pt x="0" y="195"/>
                    <a:pt x="0" y="195"/>
                  </a:cubicBezTo>
                  <a:cubicBezTo>
                    <a:pt x="0" y="176"/>
                    <a:pt x="0" y="176"/>
                    <a:pt x="20" y="176"/>
                  </a:cubicBezTo>
                  <a:cubicBezTo>
                    <a:pt x="137" y="98"/>
                    <a:pt x="156" y="98"/>
                    <a:pt x="293" y="20"/>
                  </a:cubicBezTo>
                  <a:cubicBezTo>
                    <a:pt x="313" y="0"/>
                    <a:pt x="332" y="0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46"/>
            <p:cNvSpPr/>
            <p:nvPr/>
          </p:nvSpPr>
          <p:spPr>
            <a:xfrm>
              <a:off x="6969200" y="2116750"/>
              <a:ext cx="16100" cy="9800"/>
            </a:xfrm>
            <a:custGeom>
              <a:rect b="b" l="l" r="r" t="t"/>
              <a:pathLst>
                <a:path extrusionOk="0" h="392" w="644">
                  <a:moveTo>
                    <a:pt x="371" y="20"/>
                  </a:moveTo>
                  <a:cubicBezTo>
                    <a:pt x="449" y="79"/>
                    <a:pt x="546" y="118"/>
                    <a:pt x="644" y="176"/>
                  </a:cubicBezTo>
                  <a:cubicBezTo>
                    <a:pt x="644" y="176"/>
                    <a:pt x="644" y="196"/>
                    <a:pt x="644" y="196"/>
                  </a:cubicBezTo>
                  <a:cubicBezTo>
                    <a:pt x="644" y="216"/>
                    <a:pt x="644" y="216"/>
                    <a:pt x="644" y="235"/>
                  </a:cubicBezTo>
                  <a:cubicBezTo>
                    <a:pt x="507" y="294"/>
                    <a:pt x="488" y="313"/>
                    <a:pt x="371" y="372"/>
                  </a:cubicBezTo>
                  <a:cubicBezTo>
                    <a:pt x="332" y="391"/>
                    <a:pt x="312" y="391"/>
                    <a:pt x="293" y="372"/>
                  </a:cubicBezTo>
                  <a:cubicBezTo>
                    <a:pt x="195" y="333"/>
                    <a:pt x="117" y="274"/>
                    <a:pt x="20" y="216"/>
                  </a:cubicBezTo>
                  <a:cubicBezTo>
                    <a:pt x="0" y="216"/>
                    <a:pt x="0" y="216"/>
                    <a:pt x="0" y="196"/>
                  </a:cubicBezTo>
                  <a:cubicBezTo>
                    <a:pt x="0" y="196"/>
                    <a:pt x="0" y="176"/>
                    <a:pt x="20" y="176"/>
                  </a:cubicBezTo>
                  <a:cubicBezTo>
                    <a:pt x="137" y="98"/>
                    <a:pt x="156" y="98"/>
                    <a:pt x="293" y="20"/>
                  </a:cubicBezTo>
                  <a:cubicBezTo>
                    <a:pt x="312" y="1"/>
                    <a:pt x="351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46"/>
            <p:cNvSpPr/>
            <p:nvPr/>
          </p:nvSpPr>
          <p:spPr>
            <a:xfrm>
              <a:off x="6978450" y="212212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50" y="79"/>
                    <a:pt x="547" y="118"/>
                    <a:pt x="645" y="176"/>
                  </a:cubicBezTo>
                  <a:cubicBezTo>
                    <a:pt x="645" y="176"/>
                    <a:pt x="645" y="196"/>
                    <a:pt x="645" y="196"/>
                  </a:cubicBezTo>
                  <a:cubicBezTo>
                    <a:pt x="645" y="215"/>
                    <a:pt x="645" y="235"/>
                    <a:pt x="645" y="235"/>
                  </a:cubicBezTo>
                  <a:cubicBezTo>
                    <a:pt x="508" y="293"/>
                    <a:pt x="489" y="313"/>
                    <a:pt x="371" y="391"/>
                  </a:cubicBezTo>
                  <a:cubicBezTo>
                    <a:pt x="352" y="391"/>
                    <a:pt x="313" y="391"/>
                    <a:pt x="293" y="391"/>
                  </a:cubicBezTo>
                  <a:cubicBezTo>
                    <a:pt x="196" y="332"/>
                    <a:pt x="118" y="274"/>
                    <a:pt x="20" y="235"/>
                  </a:cubicBezTo>
                  <a:cubicBezTo>
                    <a:pt x="20" y="215"/>
                    <a:pt x="1" y="215"/>
                    <a:pt x="1" y="196"/>
                  </a:cubicBezTo>
                  <a:cubicBezTo>
                    <a:pt x="1" y="196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1"/>
                    <a:pt x="352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46"/>
            <p:cNvSpPr/>
            <p:nvPr/>
          </p:nvSpPr>
          <p:spPr>
            <a:xfrm>
              <a:off x="6987725" y="2127500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371" y="20"/>
                  </a:moveTo>
                  <a:cubicBezTo>
                    <a:pt x="449" y="78"/>
                    <a:pt x="547" y="137"/>
                    <a:pt x="644" y="176"/>
                  </a:cubicBezTo>
                  <a:cubicBezTo>
                    <a:pt x="644" y="176"/>
                    <a:pt x="664" y="195"/>
                    <a:pt x="664" y="215"/>
                  </a:cubicBezTo>
                  <a:cubicBezTo>
                    <a:pt x="664" y="215"/>
                    <a:pt x="644" y="234"/>
                    <a:pt x="644" y="234"/>
                  </a:cubicBezTo>
                  <a:cubicBezTo>
                    <a:pt x="508" y="312"/>
                    <a:pt x="508" y="312"/>
                    <a:pt x="371" y="390"/>
                  </a:cubicBezTo>
                  <a:cubicBezTo>
                    <a:pt x="352" y="390"/>
                    <a:pt x="313" y="390"/>
                    <a:pt x="293" y="390"/>
                  </a:cubicBezTo>
                  <a:cubicBezTo>
                    <a:pt x="196" y="332"/>
                    <a:pt x="118" y="273"/>
                    <a:pt x="20" y="234"/>
                  </a:cubicBezTo>
                  <a:cubicBezTo>
                    <a:pt x="20" y="215"/>
                    <a:pt x="0" y="215"/>
                    <a:pt x="0" y="195"/>
                  </a:cubicBezTo>
                  <a:cubicBezTo>
                    <a:pt x="0" y="195"/>
                    <a:pt x="20" y="176"/>
                    <a:pt x="20" y="176"/>
                  </a:cubicBezTo>
                  <a:cubicBezTo>
                    <a:pt x="157" y="98"/>
                    <a:pt x="157" y="98"/>
                    <a:pt x="293" y="20"/>
                  </a:cubicBezTo>
                  <a:cubicBezTo>
                    <a:pt x="313" y="0"/>
                    <a:pt x="352" y="0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46"/>
            <p:cNvSpPr/>
            <p:nvPr/>
          </p:nvSpPr>
          <p:spPr>
            <a:xfrm>
              <a:off x="6997000" y="2132850"/>
              <a:ext cx="16600" cy="10275"/>
            </a:xfrm>
            <a:custGeom>
              <a:rect b="b" l="l" r="r" t="t"/>
              <a:pathLst>
                <a:path extrusionOk="0" h="411" w="664">
                  <a:moveTo>
                    <a:pt x="371" y="20"/>
                  </a:moveTo>
                  <a:cubicBezTo>
                    <a:pt x="469" y="79"/>
                    <a:pt x="547" y="137"/>
                    <a:pt x="644" y="176"/>
                  </a:cubicBezTo>
                  <a:cubicBezTo>
                    <a:pt x="644" y="196"/>
                    <a:pt x="664" y="196"/>
                    <a:pt x="664" y="215"/>
                  </a:cubicBezTo>
                  <a:cubicBezTo>
                    <a:pt x="664" y="215"/>
                    <a:pt x="644" y="235"/>
                    <a:pt x="644" y="235"/>
                  </a:cubicBezTo>
                  <a:cubicBezTo>
                    <a:pt x="508" y="313"/>
                    <a:pt x="508" y="313"/>
                    <a:pt x="371" y="391"/>
                  </a:cubicBezTo>
                  <a:cubicBezTo>
                    <a:pt x="351" y="411"/>
                    <a:pt x="312" y="411"/>
                    <a:pt x="293" y="391"/>
                  </a:cubicBezTo>
                  <a:cubicBezTo>
                    <a:pt x="195" y="332"/>
                    <a:pt x="117" y="293"/>
                    <a:pt x="20" y="235"/>
                  </a:cubicBezTo>
                  <a:cubicBezTo>
                    <a:pt x="20" y="235"/>
                    <a:pt x="20" y="215"/>
                    <a:pt x="0" y="196"/>
                  </a:cubicBezTo>
                  <a:cubicBezTo>
                    <a:pt x="0" y="196"/>
                    <a:pt x="20" y="176"/>
                    <a:pt x="20" y="176"/>
                  </a:cubicBezTo>
                  <a:cubicBezTo>
                    <a:pt x="156" y="98"/>
                    <a:pt x="156" y="98"/>
                    <a:pt x="293" y="20"/>
                  </a:cubicBezTo>
                  <a:cubicBezTo>
                    <a:pt x="312" y="1"/>
                    <a:pt x="351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46"/>
            <p:cNvSpPr/>
            <p:nvPr/>
          </p:nvSpPr>
          <p:spPr>
            <a:xfrm>
              <a:off x="7006750" y="2138225"/>
              <a:ext cx="25400" cy="15625"/>
            </a:xfrm>
            <a:custGeom>
              <a:rect b="b" l="l" r="r" t="t"/>
              <a:pathLst>
                <a:path extrusionOk="0" h="625" w="1016">
                  <a:moveTo>
                    <a:pt x="352" y="20"/>
                  </a:moveTo>
                  <a:cubicBezTo>
                    <a:pt x="449" y="78"/>
                    <a:pt x="918" y="352"/>
                    <a:pt x="996" y="410"/>
                  </a:cubicBezTo>
                  <a:cubicBezTo>
                    <a:pt x="1015" y="410"/>
                    <a:pt x="1015" y="410"/>
                    <a:pt x="1015" y="430"/>
                  </a:cubicBezTo>
                  <a:cubicBezTo>
                    <a:pt x="1015" y="449"/>
                    <a:pt x="1015" y="449"/>
                    <a:pt x="996" y="449"/>
                  </a:cubicBezTo>
                  <a:cubicBezTo>
                    <a:pt x="878" y="527"/>
                    <a:pt x="859" y="527"/>
                    <a:pt x="722" y="605"/>
                  </a:cubicBezTo>
                  <a:cubicBezTo>
                    <a:pt x="703" y="625"/>
                    <a:pt x="683" y="625"/>
                    <a:pt x="644" y="605"/>
                  </a:cubicBezTo>
                  <a:cubicBezTo>
                    <a:pt x="566" y="566"/>
                    <a:pt x="98" y="274"/>
                    <a:pt x="0" y="235"/>
                  </a:cubicBezTo>
                  <a:cubicBezTo>
                    <a:pt x="0" y="235"/>
                    <a:pt x="0" y="215"/>
                    <a:pt x="0" y="196"/>
                  </a:cubicBezTo>
                  <a:cubicBezTo>
                    <a:pt x="0" y="196"/>
                    <a:pt x="0" y="176"/>
                    <a:pt x="0" y="176"/>
                  </a:cubicBezTo>
                  <a:cubicBezTo>
                    <a:pt x="137" y="98"/>
                    <a:pt x="157" y="98"/>
                    <a:pt x="274" y="20"/>
                  </a:cubicBezTo>
                  <a:cubicBezTo>
                    <a:pt x="313" y="0"/>
                    <a:pt x="332" y="0"/>
                    <a:pt x="35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46"/>
            <p:cNvSpPr/>
            <p:nvPr/>
          </p:nvSpPr>
          <p:spPr>
            <a:xfrm>
              <a:off x="6866275" y="2062625"/>
              <a:ext cx="25875" cy="15125"/>
            </a:xfrm>
            <a:custGeom>
              <a:rect b="b" l="l" r="r" t="t"/>
              <a:pathLst>
                <a:path extrusionOk="0" h="605" w="1035">
                  <a:moveTo>
                    <a:pt x="742" y="0"/>
                  </a:moveTo>
                  <a:cubicBezTo>
                    <a:pt x="839" y="59"/>
                    <a:pt x="917" y="117"/>
                    <a:pt x="1015" y="156"/>
                  </a:cubicBezTo>
                  <a:cubicBezTo>
                    <a:pt x="1034" y="156"/>
                    <a:pt x="1034" y="176"/>
                    <a:pt x="1034" y="195"/>
                  </a:cubicBezTo>
                  <a:cubicBezTo>
                    <a:pt x="1034" y="195"/>
                    <a:pt x="1034" y="215"/>
                    <a:pt x="1015" y="215"/>
                  </a:cubicBezTo>
                  <a:cubicBezTo>
                    <a:pt x="898" y="293"/>
                    <a:pt x="488" y="507"/>
                    <a:pt x="371" y="585"/>
                  </a:cubicBezTo>
                  <a:cubicBezTo>
                    <a:pt x="351" y="605"/>
                    <a:pt x="312" y="605"/>
                    <a:pt x="293" y="585"/>
                  </a:cubicBezTo>
                  <a:cubicBezTo>
                    <a:pt x="195" y="527"/>
                    <a:pt x="117" y="468"/>
                    <a:pt x="20" y="429"/>
                  </a:cubicBezTo>
                  <a:cubicBezTo>
                    <a:pt x="20" y="429"/>
                    <a:pt x="0" y="410"/>
                    <a:pt x="0" y="390"/>
                  </a:cubicBezTo>
                  <a:cubicBezTo>
                    <a:pt x="0" y="390"/>
                    <a:pt x="20" y="371"/>
                    <a:pt x="20" y="371"/>
                  </a:cubicBezTo>
                  <a:cubicBezTo>
                    <a:pt x="137" y="293"/>
                    <a:pt x="546" y="78"/>
                    <a:pt x="663" y="0"/>
                  </a:cubicBezTo>
                  <a:cubicBezTo>
                    <a:pt x="702" y="0"/>
                    <a:pt x="722" y="0"/>
                    <a:pt x="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46"/>
            <p:cNvSpPr/>
            <p:nvPr/>
          </p:nvSpPr>
          <p:spPr>
            <a:xfrm>
              <a:off x="6875525" y="2069450"/>
              <a:ext cx="26375" cy="19050"/>
            </a:xfrm>
            <a:custGeom>
              <a:rect b="b" l="l" r="r" t="t"/>
              <a:pathLst>
                <a:path extrusionOk="0" h="762" w="1055">
                  <a:moveTo>
                    <a:pt x="684" y="351"/>
                  </a:moveTo>
                  <a:cubicBezTo>
                    <a:pt x="820" y="429"/>
                    <a:pt x="976" y="508"/>
                    <a:pt x="1015" y="547"/>
                  </a:cubicBezTo>
                  <a:cubicBezTo>
                    <a:pt x="1035" y="547"/>
                    <a:pt x="1035" y="547"/>
                    <a:pt x="1035" y="566"/>
                  </a:cubicBezTo>
                  <a:cubicBezTo>
                    <a:pt x="1035" y="586"/>
                    <a:pt x="1035" y="586"/>
                    <a:pt x="1015" y="586"/>
                  </a:cubicBezTo>
                  <a:cubicBezTo>
                    <a:pt x="898" y="664"/>
                    <a:pt x="879" y="664"/>
                    <a:pt x="742" y="742"/>
                  </a:cubicBezTo>
                  <a:cubicBezTo>
                    <a:pt x="723" y="761"/>
                    <a:pt x="684" y="761"/>
                    <a:pt x="664" y="742"/>
                  </a:cubicBezTo>
                  <a:lnTo>
                    <a:pt x="176" y="449"/>
                  </a:lnTo>
                  <a:lnTo>
                    <a:pt x="157" y="449"/>
                  </a:lnTo>
                  <a:lnTo>
                    <a:pt x="157" y="449"/>
                  </a:lnTo>
                  <a:lnTo>
                    <a:pt x="157" y="449"/>
                  </a:lnTo>
                  <a:lnTo>
                    <a:pt x="157" y="449"/>
                  </a:lnTo>
                  <a:lnTo>
                    <a:pt x="157" y="449"/>
                  </a:lnTo>
                  <a:lnTo>
                    <a:pt x="157" y="449"/>
                  </a:lnTo>
                  <a:lnTo>
                    <a:pt x="157" y="449"/>
                  </a:lnTo>
                  <a:lnTo>
                    <a:pt x="137" y="429"/>
                  </a:lnTo>
                  <a:lnTo>
                    <a:pt x="137" y="429"/>
                  </a:lnTo>
                  <a:lnTo>
                    <a:pt x="137" y="429"/>
                  </a:lnTo>
                  <a:lnTo>
                    <a:pt x="137" y="429"/>
                  </a:lnTo>
                  <a:lnTo>
                    <a:pt x="118" y="429"/>
                  </a:lnTo>
                  <a:lnTo>
                    <a:pt x="118" y="429"/>
                  </a:lnTo>
                  <a:lnTo>
                    <a:pt x="118" y="429"/>
                  </a:lnTo>
                  <a:lnTo>
                    <a:pt x="98" y="410"/>
                  </a:lnTo>
                  <a:lnTo>
                    <a:pt x="98" y="410"/>
                  </a:lnTo>
                  <a:lnTo>
                    <a:pt x="98" y="410"/>
                  </a:lnTo>
                  <a:lnTo>
                    <a:pt x="98" y="410"/>
                  </a:lnTo>
                  <a:lnTo>
                    <a:pt x="79" y="410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59" y="390"/>
                  </a:lnTo>
                  <a:lnTo>
                    <a:pt x="59" y="390"/>
                  </a:lnTo>
                  <a:lnTo>
                    <a:pt x="59" y="390"/>
                  </a:lnTo>
                  <a:lnTo>
                    <a:pt x="59" y="390"/>
                  </a:lnTo>
                  <a:lnTo>
                    <a:pt x="59" y="390"/>
                  </a:lnTo>
                  <a:lnTo>
                    <a:pt x="59" y="390"/>
                  </a:lnTo>
                  <a:lnTo>
                    <a:pt x="59" y="390"/>
                  </a:lnTo>
                  <a:lnTo>
                    <a:pt x="59" y="390"/>
                  </a:lnTo>
                  <a:lnTo>
                    <a:pt x="40" y="390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40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59" y="371"/>
                  </a:lnTo>
                  <a:lnTo>
                    <a:pt x="79" y="351"/>
                  </a:lnTo>
                  <a:lnTo>
                    <a:pt x="79" y="351"/>
                  </a:lnTo>
                  <a:lnTo>
                    <a:pt x="79" y="351"/>
                  </a:lnTo>
                  <a:lnTo>
                    <a:pt x="79" y="351"/>
                  </a:lnTo>
                  <a:lnTo>
                    <a:pt x="79" y="351"/>
                  </a:lnTo>
                  <a:lnTo>
                    <a:pt x="118" y="332"/>
                  </a:lnTo>
                  <a:lnTo>
                    <a:pt x="118" y="332"/>
                  </a:lnTo>
                  <a:lnTo>
                    <a:pt x="118" y="332"/>
                  </a:lnTo>
                  <a:lnTo>
                    <a:pt x="118" y="332"/>
                  </a:lnTo>
                  <a:lnTo>
                    <a:pt x="118" y="332"/>
                  </a:lnTo>
                  <a:lnTo>
                    <a:pt x="118" y="332"/>
                  </a:lnTo>
                  <a:lnTo>
                    <a:pt x="118" y="332"/>
                  </a:lnTo>
                  <a:cubicBezTo>
                    <a:pt x="293" y="234"/>
                    <a:pt x="586" y="78"/>
                    <a:pt x="684" y="20"/>
                  </a:cubicBezTo>
                  <a:cubicBezTo>
                    <a:pt x="723" y="0"/>
                    <a:pt x="742" y="0"/>
                    <a:pt x="762" y="20"/>
                  </a:cubicBezTo>
                  <a:cubicBezTo>
                    <a:pt x="859" y="59"/>
                    <a:pt x="937" y="117"/>
                    <a:pt x="1035" y="176"/>
                  </a:cubicBezTo>
                  <a:cubicBezTo>
                    <a:pt x="1054" y="176"/>
                    <a:pt x="1054" y="195"/>
                    <a:pt x="1054" y="195"/>
                  </a:cubicBezTo>
                  <a:cubicBezTo>
                    <a:pt x="1054" y="215"/>
                    <a:pt x="1054" y="215"/>
                    <a:pt x="1035" y="215"/>
                  </a:cubicBezTo>
                  <a:cubicBezTo>
                    <a:pt x="976" y="254"/>
                    <a:pt x="840" y="332"/>
                    <a:pt x="703" y="410"/>
                  </a:cubicBezTo>
                  <a:lnTo>
                    <a:pt x="703" y="410"/>
                  </a:lnTo>
                  <a:close/>
                  <a:moveTo>
                    <a:pt x="1" y="351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46"/>
            <p:cNvSpPr/>
            <p:nvPr/>
          </p:nvSpPr>
          <p:spPr>
            <a:xfrm>
              <a:off x="6894550" y="2084075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50" y="59"/>
                    <a:pt x="547" y="118"/>
                    <a:pt x="625" y="176"/>
                  </a:cubicBezTo>
                  <a:cubicBezTo>
                    <a:pt x="645" y="176"/>
                    <a:pt x="645" y="196"/>
                    <a:pt x="645" y="196"/>
                  </a:cubicBezTo>
                  <a:cubicBezTo>
                    <a:pt x="645" y="215"/>
                    <a:pt x="645" y="215"/>
                    <a:pt x="625" y="235"/>
                  </a:cubicBezTo>
                  <a:cubicBezTo>
                    <a:pt x="508" y="293"/>
                    <a:pt x="489" y="293"/>
                    <a:pt x="352" y="371"/>
                  </a:cubicBezTo>
                  <a:cubicBezTo>
                    <a:pt x="332" y="391"/>
                    <a:pt x="313" y="391"/>
                    <a:pt x="274" y="371"/>
                  </a:cubicBezTo>
                  <a:cubicBezTo>
                    <a:pt x="196" y="332"/>
                    <a:pt x="98" y="274"/>
                    <a:pt x="20" y="215"/>
                  </a:cubicBezTo>
                  <a:cubicBezTo>
                    <a:pt x="1" y="215"/>
                    <a:pt x="1" y="196"/>
                    <a:pt x="1" y="196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137" y="98"/>
                    <a:pt x="157" y="98"/>
                    <a:pt x="274" y="20"/>
                  </a:cubicBezTo>
                  <a:cubicBezTo>
                    <a:pt x="313" y="1"/>
                    <a:pt x="332" y="1"/>
                    <a:pt x="352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46"/>
            <p:cNvSpPr/>
            <p:nvPr/>
          </p:nvSpPr>
          <p:spPr>
            <a:xfrm>
              <a:off x="6903825" y="2089450"/>
              <a:ext cx="81475" cy="47825"/>
            </a:xfrm>
            <a:custGeom>
              <a:rect b="b" l="l" r="r" t="t"/>
              <a:pathLst>
                <a:path extrusionOk="0" h="1913" w="3259">
                  <a:moveTo>
                    <a:pt x="371" y="20"/>
                  </a:moveTo>
                  <a:cubicBezTo>
                    <a:pt x="449" y="59"/>
                    <a:pt x="3161" y="1639"/>
                    <a:pt x="3239" y="1698"/>
                  </a:cubicBezTo>
                  <a:cubicBezTo>
                    <a:pt x="3259" y="1698"/>
                    <a:pt x="3259" y="1717"/>
                    <a:pt x="3259" y="1717"/>
                  </a:cubicBezTo>
                  <a:cubicBezTo>
                    <a:pt x="3259" y="1737"/>
                    <a:pt x="3259" y="1756"/>
                    <a:pt x="3259" y="1756"/>
                  </a:cubicBezTo>
                  <a:cubicBezTo>
                    <a:pt x="3122" y="1815"/>
                    <a:pt x="3103" y="1834"/>
                    <a:pt x="2986" y="1912"/>
                  </a:cubicBezTo>
                  <a:cubicBezTo>
                    <a:pt x="2947" y="1912"/>
                    <a:pt x="2927" y="1912"/>
                    <a:pt x="2908" y="1912"/>
                  </a:cubicBezTo>
                  <a:cubicBezTo>
                    <a:pt x="2810" y="1854"/>
                    <a:pt x="98" y="273"/>
                    <a:pt x="20" y="215"/>
                  </a:cubicBezTo>
                  <a:cubicBezTo>
                    <a:pt x="0" y="215"/>
                    <a:pt x="0" y="215"/>
                    <a:pt x="0" y="195"/>
                  </a:cubicBezTo>
                  <a:cubicBezTo>
                    <a:pt x="0" y="176"/>
                    <a:pt x="0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0"/>
                    <a:pt x="352" y="0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46"/>
            <p:cNvSpPr/>
            <p:nvPr/>
          </p:nvSpPr>
          <p:spPr>
            <a:xfrm>
              <a:off x="6978450" y="2132850"/>
              <a:ext cx="16125" cy="9775"/>
            </a:xfrm>
            <a:custGeom>
              <a:rect b="b" l="l" r="r" t="t"/>
              <a:pathLst>
                <a:path extrusionOk="0" h="391" w="645">
                  <a:moveTo>
                    <a:pt x="371" y="20"/>
                  </a:moveTo>
                  <a:cubicBezTo>
                    <a:pt x="450" y="79"/>
                    <a:pt x="547" y="137"/>
                    <a:pt x="625" y="176"/>
                  </a:cubicBezTo>
                  <a:cubicBezTo>
                    <a:pt x="645" y="176"/>
                    <a:pt x="645" y="196"/>
                    <a:pt x="645" y="215"/>
                  </a:cubicBezTo>
                  <a:cubicBezTo>
                    <a:pt x="645" y="215"/>
                    <a:pt x="645" y="235"/>
                    <a:pt x="645" y="235"/>
                  </a:cubicBezTo>
                  <a:cubicBezTo>
                    <a:pt x="508" y="313"/>
                    <a:pt x="489" y="313"/>
                    <a:pt x="371" y="391"/>
                  </a:cubicBezTo>
                  <a:cubicBezTo>
                    <a:pt x="332" y="391"/>
                    <a:pt x="313" y="391"/>
                    <a:pt x="293" y="391"/>
                  </a:cubicBezTo>
                  <a:cubicBezTo>
                    <a:pt x="196" y="332"/>
                    <a:pt x="98" y="274"/>
                    <a:pt x="20" y="235"/>
                  </a:cubicBezTo>
                  <a:cubicBezTo>
                    <a:pt x="1" y="215"/>
                    <a:pt x="1" y="215"/>
                    <a:pt x="1" y="196"/>
                  </a:cubicBezTo>
                  <a:cubicBezTo>
                    <a:pt x="1" y="196"/>
                    <a:pt x="1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1"/>
                    <a:pt x="332" y="1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46"/>
            <p:cNvSpPr/>
            <p:nvPr/>
          </p:nvSpPr>
          <p:spPr>
            <a:xfrm>
              <a:off x="6987725" y="2138225"/>
              <a:ext cx="16125" cy="10275"/>
            </a:xfrm>
            <a:custGeom>
              <a:rect b="b" l="l" r="r" t="t"/>
              <a:pathLst>
                <a:path extrusionOk="0" h="411" w="645">
                  <a:moveTo>
                    <a:pt x="371" y="20"/>
                  </a:moveTo>
                  <a:cubicBezTo>
                    <a:pt x="449" y="78"/>
                    <a:pt x="547" y="137"/>
                    <a:pt x="644" y="176"/>
                  </a:cubicBezTo>
                  <a:cubicBezTo>
                    <a:pt x="644" y="196"/>
                    <a:pt x="644" y="196"/>
                    <a:pt x="644" y="215"/>
                  </a:cubicBezTo>
                  <a:cubicBezTo>
                    <a:pt x="644" y="215"/>
                    <a:pt x="644" y="235"/>
                    <a:pt x="644" y="235"/>
                  </a:cubicBezTo>
                  <a:cubicBezTo>
                    <a:pt x="508" y="313"/>
                    <a:pt x="488" y="313"/>
                    <a:pt x="371" y="391"/>
                  </a:cubicBezTo>
                  <a:cubicBezTo>
                    <a:pt x="332" y="410"/>
                    <a:pt x="313" y="410"/>
                    <a:pt x="293" y="391"/>
                  </a:cubicBezTo>
                  <a:cubicBezTo>
                    <a:pt x="196" y="332"/>
                    <a:pt x="118" y="293"/>
                    <a:pt x="20" y="235"/>
                  </a:cubicBezTo>
                  <a:cubicBezTo>
                    <a:pt x="0" y="235"/>
                    <a:pt x="0" y="215"/>
                    <a:pt x="0" y="196"/>
                  </a:cubicBezTo>
                  <a:cubicBezTo>
                    <a:pt x="0" y="196"/>
                    <a:pt x="0" y="176"/>
                    <a:pt x="20" y="176"/>
                  </a:cubicBezTo>
                  <a:cubicBezTo>
                    <a:pt x="137" y="98"/>
                    <a:pt x="157" y="98"/>
                    <a:pt x="293" y="20"/>
                  </a:cubicBezTo>
                  <a:cubicBezTo>
                    <a:pt x="313" y="0"/>
                    <a:pt x="352" y="0"/>
                    <a:pt x="37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46"/>
            <p:cNvSpPr/>
            <p:nvPr/>
          </p:nvSpPr>
          <p:spPr>
            <a:xfrm>
              <a:off x="6997000" y="2144075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371" y="1"/>
                  </a:moveTo>
                  <a:cubicBezTo>
                    <a:pt x="449" y="59"/>
                    <a:pt x="547" y="118"/>
                    <a:pt x="644" y="157"/>
                  </a:cubicBezTo>
                  <a:cubicBezTo>
                    <a:pt x="644" y="176"/>
                    <a:pt x="664" y="176"/>
                    <a:pt x="664" y="196"/>
                  </a:cubicBezTo>
                  <a:cubicBezTo>
                    <a:pt x="664" y="196"/>
                    <a:pt x="644" y="215"/>
                    <a:pt x="644" y="215"/>
                  </a:cubicBezTo>
                  <a:cubicBezTo>
                    <a:pt x="508" y="293"/>
                    <a:pt x="508" y="293"/>
                    <a:pt x="371" y="371"/>
                  </a:cubicBezTo>
                  <a:cubicBezTo>
                    <a:pt x="351" y="391"/>
                    <a:pt x="312" y="391"/>
                    <a:pt x="293" y="371"/>
                  </a:cubicBezTo>
                  <a:cubicBezTo>
                    <a:pt x="195" y="313"/>
                    <a:pt x="117" y="274"/>
                    <a:pt x="20" y="215"/>
                  </a:cubicBezTo>
                  <a:cubicBezTo>
                    <a:pt x="20" y="215"/>
                    <a:pt x="0" y="196"/>
                    <a:pt x="0" y="196"/>
                  </a:cubicBezTo>
                  <a:cubicBezTo>
                    <a:pt x="0" y="176"/>
                    <a:pt x="20" y="157"/>
                    <a:pt x="20" y="157"/>
                  </a:cubicBezTo>
                  <a:cubicBezTo>
                    <a:pt x="156" y="98"/>
                    <a:pt x="156" y="79"/>
                    <a:pt x="293" y="1"/>
                  </a:cubicBezTo>
                  <a:cubicBezTo>
                    <a:pt x="312" y="1"/>
                    <a:pt x="351" y="1"/>
                    <a:pt x="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46"/>
            <p:cNvSpPr/>
            <p:nvPr/>
          </p:nvSpPr>
          <p:spPr>
            <a:xfrm>
              <a:off x="7006250" y="2149450"/>
              <a:ext cx="16625" cy="9775"/>
            </a:xfrm>
            <a:custGeom>
              <a:rect b="b" l="l" r="r" t="t"/>
              <a:pathLst>
                <a:path extrusionOk="0" h="391" w="665">
                  <a:moveTo>
                    <a:pt x="372" y="20"/>
                  </a:moveTo>
                  <a:cubicBezTo>
                    <a:pt x="469" y="59"/>
                    <a:pt x="547" y="117"/>
                    <a:pt x="645" y="176"/>
                  </a:cubicBezTo>
                  <a:cubicBezTo>
                    <a:pt x="645" y="176"/>
                    <a:pt x="664" y="176"/>
                    <a:pt x="664" y="195"/>
                  </a:cubicBezTo>
                  <a:cubicBezTo>
                    <a:pt x="664" y="215"/>
                    <a:pt x="645" y="215"/>
                    <a:pt x="645" y="215"/>
                  </a:cubicBezTo>
                  <a:cubicBezTo>
                    <a:pt x="508" y="293"/>
                    <a:pt x="508" y="293"/>
                    <a:pt x="372" y="371"/>
                  </a:cubicBezTo>
                  <a:cubicBezTo>
                    <a:pt x="352" y="390"/>
                    <a:pt x="313" y="390"/>
                    <a:pt x="294" y="371"/>
                  </a:cubicBezTo>
                  <a:cubicBezTo>
                    <a:pt x="196" y="312"/>
                    <a:pt x="118" y="273"/>
                    <a:pt x="20" y="215"/>
                  </a:cubicBezTo>
                  <a:cubicBezTo>
                    <a:pt x="20" y="215"/>
                    <a:pt x="1" y="195"/>
                    <a:pt x="1" y="195"/>
                  </a:cubicBezTo>
                  <a:cubicBezTo>
                    <a:pt x="1" y="176"/>
                    <a:pt x="20" y="176"/>
                    <a:pt x="20" y="156"/>
                  </a:cubicBezTo>
                  <a:cubicBezTo>
                    <a:pt x="157" y="98"/>
                    <a:pt x="157" y="78"/>
                    <a:pt x="294" y="0"/>
                  </a:cubicBezTo>
                  <a:cubicBezTo>
                    <a:pt x="313" y="0"/>
                    <a:pt x="352" y="0"/>
                    <a:pt x="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46"/>
            <p:cNvSpPr/>
            <p:nvPr/>
          </p:nvSpPr>
          <p:spPr>
            <a:xfrm>
              <a:off x="7057000" y="212652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3" y="39"/>
                    <a:pt x="332" y="78"/>
                    <a:pt x="371" y="98"/>
                  </a:cubicBezTo>
                  <a:cubicBezTo>
                    <a:pt x="390" y="117"/>
                    <a:pt x="390" y="117"/>
                    <a:pt x="390" y="117"/>
                  </a:cubicBezTo>
                  <a:cubicBezTo>
                    <a:pt x="390" y="137"/>
                    <a:pt x="390" y="137"/>
                    <a:pt x="371" y="137"/>
                  </a:cubicBezTo>
                  <a:cubicBezTo>
                    <a:pt x="293" y="176"/>
                    <a:pt x="293" y="176"/>
                    <a:pt x="215" y="234"/>
                  </a:cubicBezTo>
                  <a:cubicBezTo>
                    <a:pt x="195" y="234"/>
                    <a:pt x="176" y="234"/>
                    <a:pt x="176" y="234"/>
                  </a:cubicBezTo>
                  <a:cubicBezTo>
                    <a:pt x="117" y="195"/>
                    <a:pt x="59" y="176"/>
                    <a:pt x="0" y="137"/>
                  </a:cubicBezTo>
                  <a:cubicBezTo>
                    <a:pt x="0" y="137"/>
                    <a:pt x="0" y="117"/>
                    <a:pt x="0" y="117"/>
                  </a:cubicBezTo>
                  <a:cubicBezTo>
                    <a:pt x="0" y="117"/>
                    <a:pt x="0" y="117"/>
                    <a:pt x="0" y="98"/>
                  </a:cubicBezTo>
                  <a:cubicBezTo>
                    <a:pt x="78" y="59"/>
                    <a:pt x="98" y="59"/>
                    <a:pt x="176" y="20"/>
                  </a:cubicBezTo>
                  <a:cubicBezTo>
                    <a:pt x="176" y="0"/>
                    <a:pt x="195" y="0"/>
                    <a:pt x="215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46"/>
            <p:cNvSpPr/>
            <p:nvPr/>
          </p:nvSpPr>
          <p:spPr>
            <a:xfrm>
              <a:off x="7050650" y="21231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1"/>
                  </a:moveTo>
                  <a:cubicBezTo>
                    <a:pt x="274" y="40"/>
                    <a:pt x="332" y="79"/>
                    <a:pt x="391" y="98"/>
                  </a:cubicBezTo>
                  <a:cubicBezTo>
                    <a:pt x="391" y="98"/>
                    <a:pt x="391" y="118"/>
                    <a:pt x="391" y="118"/>
                  </a:cubicBezTo>
                  <a:cubicBezTo>
                    <a:pt x="391" y="118"/>
                    <a:pt x="391" y="118"/>
                    <a:pt x="391" y="137"/>
                  </a:cubicBezTo>
                  <a:cubicBezTo>
                    <a:pt x="313" y="176"/>
                    <a:pt x="293" y="176"/>
                    <a:pt x="215" y="215"/>
                  </a:cubicBezTo>
                  <a:cubicBezTo>
                    <a:pt x="196" y="235"/>
                    <a:pt x="196" y="235"/>
                    <a:pt x="176" y="215"/>
                  </a:cubicBezTo>
                  <a:cubicBezTo>
                    <a:pt x="118" y="196"/>
                    <a:pt x="59" y="157"/>
                    <a:pt x="20" y="137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1" y="98"/>
                    <a:pt x="1" y="98"/>
                    <a:pt x="20" y="98"/>
                  </a:cubicBezTo>
                  <a:cubicBezTo>
                    <a:pt x="79" y="59"/>
                    <a:pt x="98" y="59"/>
                    <a:pt x="176" y="1"/>
                  </a:cubicBezTo>
                  <a:cubicBezTo>
                    <a:pt x="196" y="1"/>
                    <a:pt x="215" y="1"/>
                    <a:pt x="2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46"/>
            <p:cNvSpPr/>
            <p:nvPr/>
          </p:nvSpPr>
          <p:spPr>
            <a:xfrm>
              <a:off x="7044300" y="2119200"/>
              <a:ext cx="9800" cy="5875"/>
            </a:xfrm>
            <a:custGeom>
              <a:rect b="b" l="l" r="r" t="t"/>
              <a:pathLst>
                <a:path extrusionOk="0" h="235" w="392">
                  <a:moveTo>
                    <a:pt x="215" y="20"/>
                  </a:moveTo>
                  <a:cubicBezTo>
                    <a:pt x="274" y="39"/>
                    <a:pt x="333" y="78"/>
                    <a:pt x="391" y="118"/>
                  </a:cubicBezTo>
                  <a:cubicBezTo>
                    <a:pt x="391" y="118"/>
                    <a:pt x="391" y="118"/>
                    <a:pt x="391" y="118"/>
                  </a:cubicBezTo>
                  <a:cubicBezTo>
                    <a:pt x="391" y="137"/>
                    <a:pt x="391" y="137"/>
                    <a:pt x="391" y="137"/>
                  </a:cubicBezTo>
                  <a:cubicBezTo>
                    <a:pt x="313" y="176"/>
                    <a:pt x="294" y="196"/>
                    <a:pt x="215" y="235"/>
                  </a:cubicBezTo>
                  <a:cubicBezTo>
                    <a:pt x="215" y="235"/>
                    <a:pt x="196" y="235"/>
                    <a:pt x="176" y="235"/>
                  </a:cubicBezTo>
                  <a:cubicBezTo>
                    <a:pt x="118" y="196"/>
                    <a:pt x="59" y="176"/>
                    <a:pt x="20" y="137"/>
                  </a:cubicBezTo>
                  <a:cubicBezTo>
                    <a:pt x="1" y="137"/>
                    <a:pt x="1" y="137"/>
                    <a:pt x="1" y="118"/>
                  </a:cubicBezTo>
                  <a:cubicBezTo>
                    <a:pt x="1" y="118"/>
                    <a:pt x="1" y="118"/>
                    <a:pt x="20" y="98"/>
                  </a:cubicBezTo>
                  <a:cubicBezTo>
                    <a:pt x="79" y="59"/>
                    <a:pt x="98" y="59"/>
                    <a:pt x="176" y="20"/>
                  </a:cubicBezTo>
                  <a:cubicBezTo>
                    <a:pt x="196" y="0"/>
                    <a:pt x="215" y="0"/>
                    <a:pt x="215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46"/>
            <p:cNvSpPr/>
            <p:nvPr/>
          </p:nvSpPr>
          <p:spPr>
            <a:xfrm>
              <a:off x="7037975" y="211577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34" y="1"/>
                  </a:moveTo>
                  <a:cubicBezTo>
                    <a:pt x="273" y="40"/>
                    <a:pt x="332" y="79"/>
                    <a:pt x="390" y="98"/>
                  </a:cubicBezTo>
                  <a:cubicBezTo>
                    <a:pt x="390" y="98"/>
                    <a:pt x="390" y="118"/>
                    <a:pt x="390" y="118"/>
                  </a:cubicBezTo>
                  <a:cubicBezTo>
                    <a:pt x="390" y="118"/>
                    <a:pt x="390" y="137"/>
                    <a:pt x="390" y="137"/>
                  </a:cubicBezTo>
                  <a:cubicBezTo>
                    <a:pt x="312" y="176"/>
                    <a:pt x="312" y="176"/>
                    <a:pt x="234" y="215"/>
                  </a:cubicBezTo>
                  <a:cubicBezTo>
                    <a:pt x="215" y="235"/>
                    <a:pt x="195" y="235"/>
                    <a:pt x="176" y="215"/>
                  </a:cubicBezTo>
                  <a:cubicBezTo>
                    <a:pt x="117" y="196"/>
                    <a:pt x="78" y="157"/>
                    <a:pt x="20" y="137"/>
                  </a:cubicBezTo>
                  <a:cubicBezTo>
                    <a:pt x="20" y="137"/>
                    <a:pt x="0" y="118"/>
                    <a:pt x="0" y="118"/>
                  </a:cubicBezTo>
                  <a:cubicBezTo>
                    <a:pt x="0" y="98"/>
                    <a:pt x="20" y="98"/>
                    <a:pt x="20" y="98"/>
                  </a:cubicBezTo>
                  <a:cubicBezTo>
                    <a:pt x="98" y="59"/>
                    <a:pt x="98" y="59"/>
                    <a:pt x="176" y="1"/>
                  </a:cubicBezTo>
                  <a:cubicBezTo>
                    <a:pt x="195" y="1"/>
                    <a:pt x="215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46"/>
            <p:cNvSpPr/>
            <p:nvPr/>
          </p:nvSpPr>
          <p:spPr>
            <a:xfrm>
              <a:off x="7032125" y="211187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3" y="59"/>
                    <a:pt x="312" y="79"/>
                    <a:pt x="371" y="118"/>
                  </a:cubicBezTo>
                  <a:cubicBezTo>
                    <a:pt x="390" y="118"/>
                    <a:pt x="390" y="118"/>
                    <a:pt x="390" y="137"/>
                  </a:cubicBezTo>
                  <a:cubicBezTo>
                    <a:pt x="390" y="137"/>
                    <a:pt x="390" y="137"/>
                    <a:pt x="371" y="137"/>
                  </a:cubicBezTo>
                  <a:cubicBezTo>
                    <a:pt x="293" y="176"/>
                    <a:pt x="293" y="196"/>
                    <a:pt x="215" y="235"/>
                  </a:cubicBezTo>
                  <a:cubicBezTo>
                    <a:pt x="195" y="235"/>
                    <a:pt x="176" y="235"/>
                    <a:pt x="156" y="235"/>
                  </a:cubicBezTo>
                  <a:cubicBezTo>
                    <a:pt x="117" y="196"/>
                    <a:pt x="59" y="176"/>
                    <a:pt x="0" y="137"/>
                  </a:cubicBezTo>
                  <a:cubicBezTo>
                    <a:pt x="0" y="137"/>
                    <a:pt x="0" y="137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78" y="59"/>
                    <a:pt x="78" y="59"/>
                    <a:pt x="156" y="20"/>
                  </a:cubicBezTo>
                  <a:cubicBezTo>
                    <a:pt x="176" y="1"/>
                    <a:pt x="195" y="1"/>
                    <a:pt x="215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46"/>
            <p:cNvSpPr/>
            <p:nvPr/>
          </p:nvSpPr>
          <p:spPr>
            <a:xfrm>
              <a:off x="7025775" y="210847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0"/>
                  </a:moveTo>
                  <a:cubicBezTo>
                    <a:pt x="274" y="39"/>
                    <a:pt x="332" y="78"/>
                    <a:pt x="371" y="98"/>
                  </a:cubicBezTo>
                  <a:cubicBezTo>
                    <a:pt x="391" y="98"/>
                    <a:pt x="391" y="117"/>
                    <a:pt x="391" y="117"/>
                  </a:cubicBezTo>
                  <a:cubicBezTo>
                    <a:pt x="391" y="117"/>
                    <a:pt x="391" y="137"/>
                    <a:pt x="371" y="137"/>
                  </a:cubicBezTo>
                  <a:cubicBezTo>
                    <a:pt x="293" y="176"/>
                    <a:pt x="293" y="176"/>
                    <a:pt x="215" y="215"/>
                  </a:cubicBezTo>
                  <a:cubicBezTo>
                    <a:pt x="196" y="234"/>
                    <a:pt x="176" y="234"/>
                    <a:pt x="157" y="215"/>
                  </a:cubicBezTo>
                  <a:cubicBezTo>
                    <a:pt x="117" y="195"/>
                    <a:pt x="59" y="156"/>
                    <a:pt x="0" y="137"/>
                  </a:cubicBezTo>
                  <a:cubicBezTo>
                    <a:pt x="0" y="137"/>
                    <a:pt x="0" y="117"/>
                    <a:pt x="0" y="117"/>
                  </a:cubicBezTo>
                  <a:cubicBezTo>
                    <a:pt x="0" y="117"/>
                    <a:pt x="0" y="98"/>
                    <a:pt x="0" y="98"/>
                  </a:cubicBezTo>
                  <a:cubicBezTo>
                    <a:pt x="78" y="59"/>
                    <a:pt x="98" y="59"/>
                    <a:pt x="176" y="0"/>
                  </a:cubicBezTo>
                  <a:cubicBezTo>
                    <a:pt x="176" y="0"/>
                    <a:pt x="196" y="0"/>
                    <a:pt x="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46"/>
            <p:cNvSpPr/>
            <p:nvPr/>
          </p:nvSpPr>
          <p:spPr>
            <a:xfrm>
              <a:off x="7019425" y="210457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4" y="59"/>
                    <a:pt x="332" y="78"/>
                    <a:pt x="391" y="117"/>
                  </a:cubicBezTo>
                  <a:cubicBezTo>
                    <a:pt x="391" y="117"/>
                    <a:pt x="391" y="117"/>
                    <a:pt x="391" y="117"/>
                  </a:cubicBezTo>
                  <a:cubicBezTo>
                    <a:pt x="391" y="137"/>
                    <a:pt x="391" y="137"/>
                    <a:pt x="391" y="137"/>
                  </a:cubicBezTo>
                  <a:cubicBezTo>
                    <a:pt x="313" y="176"/>
                    <a:pt x="293" y="195"/>
                    <a:pt x="215" y="234"/>
                  </a:cubicBezTo>
                  <a:cubicBezTo>
                    <a:pt x="196" y="234"/>
                    <a:pt x="176" y="234"/>
                    <a:pt x="176" y="234"/>
                  </a:cubicBezTo>
                  <a:cubicBezTo>
                    <a:pt x="118" y="195"/>
                    <a:pt x="59" y="176"/>
                    <a:pt x="1" y="137"/>
                  </a:cubicBezTo>
                  <a:cubicBezTo>
                    <a:pt x="1" y="137"/>
                    <a:pt x="1" y="137"/>
                    <a:pt x="1" y="117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79" y="59"/>
                    <a:pt x="98" y="59"/>
                    <a:pt x="176" y="20"/>
                  </a:cubicBezTo>
                  <a:cubicBezTo>
                    <a:pt x="196" y="0"/>
                    <a:pt x="215" y="0"/>
                    <a:pt x="215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46"/>
            <p:cNvSpPr/>
            <p:nvPr/>
          </p:nvSpPr>
          <p:spPr>
            <a:xfrm>
              <a:off x="7013100" y="210115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3" y="40"/>
                    <a:pt x="332" y="79"/>
                    <a:pt x="390" y="98"/>
                  </a:cubicBezTo>
                  <a:cubicBezTo>
                    <a:pt x="390" y="98"/>
                    <a:pt x="390" y="118"/>
                    <a:pt x="390" y="118"/>
                  </a:cubicBezTo>
                  <a:cubicBezTo>
                    <a:pt x="390" y="118"/>
                    <a:pt x="390" y="137"/>
                    <a:pt x="390" y="137"/>
                  </a:cubicBezTo>
                  <a:cubicBezTo>
                    <a:pt x="312" y="176"/>
                    <a:pt x="293" y="176"/>
                    <a:pt x="215" y="235"/>
                  </a:cubicBezTo>
                  <a:cubicBezTo>
                    <a:pt x="215" y="235"/>
                    <a:pt x="195" y="235"/>
                    <a:pt x="176" y="235"/>
                  </a:cubicBezTo>
                  <a:cubicBezTo>
                    <a:pt x="117" y="196"/>
                    <a:pt x="59" y="157"/>
                    <a:pt x="20" y="137"/>
                  </a:cubicBezTo>
                  <a:cubicBezTo>
                    <a:pt x="0" y="137"/>
                    <a:pt x="0" y="118"/>
                    <a:pt x="0" y="118"/>
                  </a:cubicBezTo>
                  <a:cubicBezTo>
                    <a:pt x="0" y="118"/>
                    <a:pt x="0" y="98"/>
                    <a:pt x="20" y="98"/>
                  </a:cubicBezTo>
                  <a:cubicBezTo>
                    <a:pt x="78" y="59"/>
                    <a:pt x="98" y="59"/>
                    <a:pt x="176" y="1"/>
                  </a:cubicBezTo>
                  <a:cubicBezTo>
                    <a:pt x="195" y="1"/>
                    <a:pt x="215" y="1"/>
                    <a:pt x="2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46"/>
            <p:cNvSpPr/>
            <p:nvPr/>
          </p:nvSpPr>
          <p:spPr>
            <a:xfrm>
              <a:off x="7006750" y="2097725"/>
              <a:ext cx="9775" cy="5400"/>
            </a:xfrm>
            <a:custGeom>
              <a:rect b="b" l="l" r="r" t="t"/>
              <a:pathLst>
                <a:path extrusionOk="0" h="216" w="391">
                  <a:moveTo>
                    <a:pt x="235" y="1"/>
                  </a:moveTo>
                  <a:cubicBezTo>
                    <a:pt x="274" y="40"/>
                    <a:pt x="332" y="59"/>
                    <a:pt x="391" y="98"/>
                  </a:cubicBezTo>
                  <a:cubicBezTo>
                    <a:pt x="391" y="98"/>
                    <a:pt x="391" y="98"/>
                    <a:pt x="391" y="118"/>
                  </a:cubicBezTo>
                  <a:cubicBezTo>
                    <a:pt x="391" y="118"/>
                    <a:pt x="391" y="118"/>
                    <a:pt x="391" y="118"/>
                  </a:cubicBezTo>
                  <a:cubicBezTo>
                    <a:pt x="313" y="177"/>
                    <a:pt x="313" y="177"/>
                    <a:pt x="235" y="216"/>
                  </a:cubicBezTo>
                  <a:cubicBezTo>
                    <a:pt x="215" y="216"/>
                    <a:pt x="196" y="216"/>
                    <a:pt x="176" y="216"/>
                  </a:cubicBezTo>
                  <a:cubicBezTo>
                    <a:pt x="118" y="196"/>
                    <a:pt x="79" y="157"/>
                    <a:pt x="20" y="118"/>
                  </a:cubicBezTo>
                  <a:cubicBezTo>
                    <a:pt x="20" y="118"/>
                    <a:pt x="0" y="118"/>
                    <a:pt x="0" y="118"/>
                  </a:cubicBezTo>
                  <a:cubicBezTo>
                    <a:pt x="0" y="98"/>
                    <a:pt x="0" y="98"/>
                    <a:pt x="20" y="98"/>
                  </a:cubicBezTo>
                  <a:cubicBezTo>
                    <a:pt x="98" y="40"/>
                    <a:pt x="98" y="40"/>
                    <a:pt x="176" y="1"/>
                  </a:cubicBezTo>
                  <a:cubicBezTo>
                    <a:pt x="196" y="1"/>
                    <a:pt x="215" y="1"/>
                    <a:pt x="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46"/>
            <p:cNvSpPr/>
            <p:nvPr/>
          </p:nvSpPr>
          <p:spPr>
            <a:xfrm>
              <a:off x="7000900" y="209382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3" y="40"/>
                    <a:pt x="313" y="79"/>
                    <a:pt x="371" y="98"/>
                  </a:cubicBezTo>
                  <a:cubicBezTo>
                    <a:pt x="371" y="98"/>
                    <a:pt x="391" y="118"/>
                    <a:pt x="391" y="118"/>
                  </a:cubicBezTo>
                  <a:cubicBezTo>
                    <a:pt x="391" y="118"/>
                    <a:pt x="391" y="137"/>
                    <a:pt x="371" y="137"/>
                  </a:cubicBezTo>
                  <a:cubicBezTo>
                    <a:pt x="293" y="176"/>
                    <a:pt x="293" y="176"/>
                    <a:pt x="215" y="235"/>
                  </a:cubicBezTo>
                  <a:cubicBezTo>
                    <a:pt x="195" y="235"/>
                    <a:pt x="176" y="235"/>
                    <a:pt x="156" y="235"/>
                  </a:cubicBezTo>
                  <a:cubicBezTo>
                    <a:pt x="117" y="196"/>
                    <a:pt x="59" y="157"/>
                    <a:pt x="0" y="137"/>
                  </a:cubicBezTo>
                  <a:cubicBezTo>
                    <a:pt x="0" y="137"/>
                    <a:pt x="0" y="118"/>
                    <a:pt x="0" y="118"/>
                  </a:cubicBezTo>
                  <a:cubicBezTo>
                    <a:pt x="0" y="118"/>
                    <a:pt x="0" y="98"/>
                    <a:pt x="0" y="98"/>
                  </a:cubicBezTo>
                  <a:cubicBezTo>
                    <a:pt x="78" y="59"/>
                    <a:pt x="78" y="59"/>
                    <a:pt x="176" y="1"/>
                  </a:cubicBezTo>
                  <a:cubicBezTo>
                    <a:pt x="176" y="1"/>
                    <a:pt x="195" y="1"/>
                    <a:pt x="2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46"/>
            <p:cNvSpPr/>
            <p:nvPr/>
          </p:nvSpPr>
          <p:spPr>
            <a:xfrm>
              <a:off x="6994550" y="209042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0"/>
                  </a:moveTo>
                  <a:cubicBezTo>
                    <a:pt x="274" y="39"/>
                    <a:pt x="332" y="59"/>
                    <a:pt x="371" y="98"/>
                  </a:cubicBezTo>
                  <a:cubicBezTo>
                    <a:pt x="391" y="98"/>
                    <a:pt x="391" y="98"/>
                    <a:pt x="391" y="117"/>
                  </a:cubicBezTo>
                  <a:cubicBezTo>
                    <a:pt x="391" y="117"/>
                    <a:pt x="391" y="117"/>
                    <a:pt x="371" y="137"/>
                  </a:cubicBezTo>
                  <a:cubicBezTo>
                    <a:pt x="293" y="176"/>
                    <a:pt x="293" y="176"/>
                    <a:pt x="215" y="215"/>
                  </a:cubicBezTo>
                  <a:cubicBezTo>
                    <a:pt x="196" y="234"/>
                    <a:pt x="176" y="234"/>
                    <a:pt x="176" y="215"/>
                  </a:cubicBezTo>
                  <a:cubicBezTo>
                    <a:pt x="118" y="195"/>
                    <a:pt x="59" y="156"/>
                    <a:pt x="1" y="137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1" y="98"/>
                    <a:pt x="1" y="98"/>
                    <a:pt x="1" y="98"/>
                  </a:cubicBezTo>
                  <a:cubicBezTo>
                    <a:pt x="79" y="59"/>
                    <a:pt x="98" y="39"/>
                    <a:pt x="176" y="0"/>
                  </a:cubicBezTo>
                  <a:cubicBezTo>
                    <a:pt x="176" y="0"/>
                    <a:pt x="196" y="0"/>
                    <a:pt x="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46"/>
            <p:cNvSpPr/>
            <p:nvPr/>
          </p:nvSpPr>
          <p:spPr>
            <a:xfrm>
              <a:off x="6988225" y="208652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3" y="39"/>
                    <a:pt x="332" y="78"/>
                    <a:pt x="390" y="98"/>
                  </a:cubicBezTo>
                  <a:cubicBezTo>
                    <a:pt x="390" y="117"/>
                    <a:pt x="390" y="117"/>
                    <a:pt x="390" y="117"/>
                  </a:cubicBezTo>
                  <a:cubicBezTo>
                    <a:pt x="390" y="137"/>
                    <a:pt x="390" y="137"/>
                    <a:pt x="390" y="137"/>
                  </a:cubicBezTo>
                  <a:cubicBezTo>
                    <a:pt x="312" y="176"/>
                    <a:pt x="293" y="176"/>
                    <a:pt x="215" y="234"/>
                  </a:cubicBezTo>
                  <a:cubicBezTo>
                    <a:pt x="195" y="234"/>
                    <a:pt x="195" y="234"/>
                    <a:pt x="176" y="234"/>
                  </a:cubicBezTo>
                  <a:cubicBezTo>
                    <a:pt x="117" y="195"/>
                    <a:pt x="59" y="176"/>
                    <a:pt x="20" y="137"/>
                  </a:cubicBezTo>
                  <a:cubicBezTo>
                    <a:pt x="0" y="137"/>
                    <a:pt x="0" y="117"/>
                    <a:pt x="0" y="117"/>
                  </a:cubicBezTo>
                  <a:cubicBezTo>
                    <a:pt x="0" y="117"/>
                    <a:pt x="0" y="117"/>
                    <a:pt x="20" y="98"/>
                  </a:cubicBezTo>
                  <a:cubicBezTo>
                    <a:pt x="78" y="59"/>
                    <a:pt x="98" y="59"/>
                    <a:pt x="176" y="20"/>
                  </a:cubicBezTo>
                  <a:cubicBezTo>
                    <a:pt x="195" y="0"/>
                    <a:pt x="215" y="0"/>
                    <a:pt x="215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46"/>
            <p:cNvSpPr/>
            <p:nvPr/>
          </p:nvSpPr>
          <p:spPr>
            <a:xfrm>
              <a:off x="6981875" y="20831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34" y="1"/>
                  </a:moveTo>
                  <a:cubicBezTo>
                    <a:pt x="274" y="40"/>
                    <a:pt x="332" y="79"/>
                    <a:pt x="391" y="98"/>
                  </a:cubicBezTo>
                  <a:cubicBezTo>
                    <a:pt x="391" y="98"/>
                    <a:pt x="391" y="118"/>
                    <a:pt x="391" y="118"/>
                  </a:cubicBezTo>
                  <a:cubicBezTo>
                    <a:pt x="391" y="118"/>
                    <a:pt x="391" y="137"/>
                    <a:pt x="391" y="137"/>
                  </a:cubicBezTo>
                  <a:cubicBezTo>
                    <a:pt x="313" y="176"/>
                    <a:pt x="293" y="176"/>
                    <a:pt x="215" y="215"/>
                  </a:cubicBezTo>
                  <a:cubicBezTo>
                    <a:pt x="215" y="235"/>
                    <a:pt x="195" y="235"/>
                    <a:pt x="176" y="215"/>
                  </a:cubicBezTo>
                  <a:cubicBezTo>
                    <a:pt x="117" y="196"/>
                    <a:pt x="78" y="157"/>
                    <a:pt x="20" y="137"/>
                  </a:cubicBezTo>
                  <a:cubicBezTo>
                    <a:pt x="20" y="137"/>
                    <a:pt x="0" y="118"/>
                    <a:pt x="0" y="118"/>
                  </a:cubicBezTo>
                  <a:cubicBezTo>
                    <a:pt x="0" y="98"/>
                    <a:pt x="0" y="98"/>
                    <a:pt x="20" y="98"/>
                  </a:cubicBezTo>
                  <a:cubicBezTo>
                    <a:pt x="98" y="59"/>
                    <a:pt x="98" y="59"/>
                    <a:pt x="176" y="1"/>
                  </a:cubicBezTo>
                  <a:cubicBezTo>
                    <a:pt x="195" y="1"/>
                    <a:pt x="215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46"/>
            <p:cNvSpPr/>
            <p:nvPr/>
          </p:nvSpPr>
          <p:spPr>
            <a:xfrm>
              <a:off x="6975525" y="20792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35" y="20"/>
                  </a:moveTo>
                  <a:cubicBezTo>
                    <a:pt x="274" y="39"/>
                    <a:pt x="332" y="79"/>
                    <a:pt x="391" y="118"/>
                  </a:cubicBezTo>
                  <a:cubicBezTo>
                    <a:pt x="391" y="118"/>
                    <a:pt x="391" y="118"/>
                    <a:pt x="391" y="118"/>
                  </a:cubicBezTo>
                  <a:cubicBezTo>
                    <a:pt x="391" y="137"/>
                    <a:pt x="391" y="137"/>
                    <a:pt x="391" y="137"/>
                  </a:cubicBezTo>
                  <a:cubicBezTo>
                    <a:pt x="313" y="176"/>
                    <a:pt x="313" y="196"/>
                    <a:pt x="235" y="235"/>
                  </a:cubicBezTo>
                  <a:cubicBezTo>
                    <a:pt x="215" y="235"/>
                    <a:pt x="196" y="235"/>
                    <a:pt x="176" y="235"/>
                  </a:cubicBezTo>
                  <a:cubicBezTo>
                    <a:pt x="118" y="196"/>
                    <a:pt x="79" y="176"/>
                    <a:pt x="20" y="137"/>
                  </a:cubicBezTo>
                  <a:cubicBezTo>
                    <a:pt x="20" y="137"/>
                    <a:pt x="1" y="137"/>
                    <a:pt x="1" y="118"/>
                  </a:cubicBezTo>
                  <a:cubicBezTo>
                    <a:pt x="1" y="118"/>
                    <a:pt x="20" y="118"/>
                    <a:pt x="20" y="98"/>
                  </a:cubicBezTo>
                  <a:cubicBezTo>
                    <a:pt x="98" y="59"/>
                    <a:pt x="98" y="59"/>
                    <a:pt x="176" y="20"/>
                  </a:cubicBezTo>
                  <a:cubicBezTo>
                    <a:pt x="196" y="0"/>
                    <a:pt x="215" y="0"/>
                    <a:pt x="235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46"/>
            <p:cNvSpPr/>
            <p:nvPr/>
          </p:nvSpPr>
          <p:spPr>
            <a:xfrm>
              <a:off x="6969675" y="2075775"/>
              <a:ext cx="9775" cy="5900"/>
            </a:xfrm>
            <a:custGeom>
              <a:rect b="b" l="l" r="r" t="t"/>
              <a:pathLst>
                <a:path extrusionOk="0" h="236" w="391">
                  <a:moveTo>
                    <a:pt x="215" y="1"/>
                  </a:moveTo>
                  <a:cubicBezTo>
                    <a:pt x="274" y="40"/>
                    <a:pt x="313" y="79"/>
                    <a:pt x="371" y="98"/>
                  </a:cubicBezTo>
                  <a:cubicBezTo>
                    <a:pt x="371" y="98"/>
                    <a:pt x="391" y="118"/>
                    <a:pt x="391" y="118"/>
                  </a:cubicBezTo>
                  <a:cubicBezTo>
                    <a:pt x="391" y="118"/>
                    <a:pt x="391" y="118"/>
                    <a:pt x="371" y="137"/>
                  </a:cubicBezTo>
                  <a:cubicBezTo>
                    <a:pt x="293" y="176"/>
                    <a:pt x="293" y="176"/>
                    <a:pt x="215" y="216"/>
                  </a:cubicBezTo>
                  <a:cubicBezTo>
                    <a:pt x="196" y="235"/>
                    <a:pt x="176" y="235"/>
                    <a:pt x="157" y="216"/>
                  </a:cubicBezTo>
                  <a:cubicBezTo>
                    <a:pt x="118" y="196"/>
                    <a:pt x="59" y="157"/>
                    <a:pt x="1" y="137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1" y="98"/>
                    <a:pt x="1" y="98"/>
                    <a:pt x="1" y="98"/>
                  </a:cubicBezTo>
                  <a:cubicBezTo>
                    <a:pt x="79" y="59"/>
                    <a:pt x="79" y="59"/>
                    <a:pt x="157" y="1"/>
                  </a:cubicBezTo>
                  <a:cubicBezTo>
                    <a:pt x="176" y="1"/>
                    <a:pt x="196" y="1"/>
                    <a:pt x="2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46"/>
            <p:cNvSpPr/>
            <p:nvPr/>
          </p:nvSpPr>
          <p:spPr>
            <a:xfrm>
              <a:off x="6963325" y="2071875"/>
              <a:ext cx="9800" cy="5875"/>
            </a:xfrm>
            <a:custGeom>
              <a:rect b="b" l="l" r="r" t="t"/>
              <a:pathLst>
                <a:path extrusionOk="0" h="235" w="392">
                  <a:moveTo>
                    <a:pt x="216" y="20"/>
                  </a:moveTo>
                  <a:cubicBezTo>
                    <a:pt x="274" y="59"/>
                    <a:pt x="333" y="79"/>
                    <a:pt x="372" y="118"/>
                  </a:cubicBezTo>
                  <a:cubicBezTo>
                    <a:pt x="391" y="118"/>
                    <a:pt x="391" y="118"/>
                    <a:pt x="391" y="118"/>
                  </a:cubicBezTo>
                  <a:cubicBezTo>
                    <a:pt x="391" y="137"/>
                    <a:pt x="391" y="137"/>
                    <a:pt x="372" y="137"/>
                  </a:cubicBezTo>
                  <a:cubicBezTo>
                    <a:pt x="294" y="176"/>
                    <a:pt x="294" y="196"/>
                    <a:pt x="216" y="235"/>
                  </a:cubicBezTo>
                  <a:cubicBezTo>
                    <a:pt x="196" y="235"/>
                    <a:pt x="177" y="235"/>
                    <a:pt x="157" y="235"/>
                  </a:cubicBezTo>
                  <a:cubicBezTo>
                    <a:pt x="118" y="196"/>
                    <a:pt x="59" y="176"/>
                    <a:pt x="1" y="137"/>
                  </a:cubicBezTo>
                  <a:cubicBezTo>
                    <a:pt x="1" y="137"/>
                    <a:pt x="1" y="137"/>
                    <a:pt x="1" y="118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79" y="59"/>
                    <a:pt x="98" y="59"/>
                    <a:pt x="177" y="20"/>
                  </a:cubicBezTo>
                  <a:cubicBezTo>
                    <a:pt x="177" y="1"/>
                    <a:pt x="196" y="1"/>
                    <a:pt x="216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46"/>
            <p:cNvSpPr/>
            <p:nvPr/>
          </p:nvSpPr>
          <p:spPr>
            <a:xfrm>
              <a:off x="6957000" y="206847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0"/>
                  </a:moveTo>
                  <a:cubicBezTo>
                    <a:pt x="273" y="39"/>
                    <a:pt x="332" y="78"/>
                    <a:pt x="390" y="98"/>
                  </a:cubicBezTo>
                  <a:cubicBezTo>
                    <a:pt x="390" y="98"/>
                    <a:pt x="390" y="117"/>
                    <a:pt x="390" y="117"/>
                  </a:cubicBezTo>
                  <a:cubicBezTo>
                    <a:pt x="390" y="117"/>
                    <a:pt x="390" y="137"/>
                    <a:pt x="390" y="137"/>
                  </a:cubicBezTo>
                  <a:cubicBezTo>
                    <a:pt x="312" y="176"/>
                    <a:pt x="293" y="176"/>
                    <a:pt x="215" y="234"/>
                  </a:cubicBezTo>
                  <a:cubicBezTo>
                    <a:pt x="195" y="234"/>
                    <a:pt x="176" y="234"/>
                    <a:pt x="176" y="234"/>
                  </a:cubicBezTo>
                  <a:cubicBezTo>
                    <a:pt x="117" y="195"/>
                    <a:pt x="59" y="156"/>
                    <a:pt x="0" y="137"/>
                  </a:cubicBezTo>
                  <a:cubicBezTo>
                    <a:pt x="0" y="137"/>
                    <a:pt x="0" y="117"/>
                    <a:pt x="0" y="117"/>
                  </a:cubicBezTo>
                  <a:cubicBezTo>
                    <a:pt x="0" y="117"/>
                    <a:pt x="0" y="98"/>
                    <a:pt x="0" y="98"/>
                  </a:cubicBezTo>
                  <a:cubicBezTo>
                    <a:pt x="78" y="59"/>
                    <a:pt x="98" y="59"/>
                    <a:pt x="176" y="0"/>
                  </a:cubicBezTo>
                  <a:cubicBezTo>
                    <a:pt x="195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46"/>
            <p:cNvSpPr/>
            <p:nvPr/>
          </p:nvSpPr>
          <p:spPr>
            <a:xfrm>
              <a:off x="6950650" y="206457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35" y="20"/>
                  </a:moveTo>
                  <a:cubicBezTo>
                    <a:pt x="274" y="59"/>
                    <a:pt x="332" y="78"/>
                    <a:pt x="391" y="117"/>
                  </a:cubicBezTo>
                  <a:cubicBezTo>
                    <a:pt x="391" y="117"/>
                    <a:pt x="391" y="117"/>
                    <a:pt x="391" y="117"/>
                  </a:cubicBezTo>
                  <a:cubicBezTo>
                    <a:pt x="391" y="137"/>
                    <a:pt x="391" y="137"/>
                    <a:pt x="391" y="137"/>
                  </a:cubicBezTo>
                  <a:cubicBezTo>
                    <a:pt x="313" y="176"/>
                    <a:pt x="293" y="195"/>
                    <a:pt x="215" y="234"/>
                  </a:cubicBezTo>
                  <a:cubicBezTo>
                    <a:pt x="215" y="234"/>
                    <a:pt x="196" y="234"/>
                    <a:pt x="176" y="234"/>
                  </a:cubicBezTo>
                  <a:cubicBezTo>
                    <a:pt x="118" y="195"/>
                    <a:pt x="59" y="176"/>
                    <a:pt x="20" y="137"/>
                  </a:cubicBezTo>
                  <a:cubicBezTo>
                    <a:pt x="1" y="137"/>
                    <a:pt x="1" y="137"/>
                    <a:pt x="1" y="117"/>
                  </a:cubicBezTo>
                  <a:cubicBezTo>
                    <a:pt x="1" y="117"/>
                    <a:pt x="1" y="117"/>
                    <a:pt x="20" y="117"/>
                  </a:cubicBezTo>
                  <a:cubicBezTo>
                    <a:pt x="98" y="59"/>
                    <a:pt x="98" y="59"/>
                    <a:pt x="176" y="20"/>
                  </a:cubicBezTo>
                  <a:cubicBezTo>
                    <a:pt x="196" y="0"/>
                    <a:pt x="215" y="0"/>
                    <a:pt x="235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46"/>
            <p:cNvSpPr/>
            <p:nvPr/>
          </p:nvSpPr>
          <p:spPr>
            <a:xfrm>
              <a:off x="6944300" y="2061150"/>
              <a:ext cx="9800" cy="5875"/>
            </a:xfrm>
            <a:custGeom>
              <a:rect b="b" l="l" r="r" t="t"/>
              <a:pathLst>
                <a:path extrusionOk="0" h="235" w="392">
                  <a:moveTo>
                    <a:pt x="235" y="20"/>
                  </a:moveTo>
                  <a:cubicBezTo>
                    <a:pt x="274" y="40"/>
                    <a:pt x="333" y="79"/>
                    <a:pt x="391" y="98"/>
                  </a:cubicBezTo>
                  <a:cubicBezTo>
                    <a:pt x="391" y="98"/>
                    <a:pt x="391" y="118"/>
                    <a:pt x="391" y="118"/>
                  </a:cubicBezTo>
                  <a:cubicBezTo>
                    <a:pt x="391" y="118"/>
                    <a:pt x="391" y="137"/>
                    <a:pt x="391" y="137"/>
                  </a:cubicBezTo>
                  <a:cubicBezTo>
                    <a:pt x="313" y="176"/>
                    <a:pt x="313" y="176"/>
                    <a:pt x="235" y="235"/>
                  </a:cubicBezTo>
                  <a:cubicBezTo>
                    <a:pt x="216" y="235"/>
                    <a:pt x="196" y="235"/>
                    <a:pt x="177" y="235"/>
                  </a:cubicBezTo>
                  <a:cubicBezTo>
                    <a:pt x="118" y="196"/>
                    <a:pt x="79" y="157"/>
                    <a:pt x="20" y="137"/>
                  </a:cubicBezTo>
                  <a:cubicBezTo>
                    <a:pt x="20" y="137"/>
                    <a:pt x="1" y="118"/>
                    <a:pt x="1" y="118"/>
                  </a:cubicBezTo>
                  <a:cubicBezTo>
                    <a:pt x="1" y="118"/>
                    <a:pt x="1" y="98"/>
                    <a:pt x="20" y="98"/>
                  </a:cubicBezTo>
                  <a:cubicBezTo>
                    <a:pt x="99" y="59"/>
                    <a:pt x="99" y="59"/>
                    <a:pt x="177" y="1"/>
                  </a:cubicBezTo>
                  <a:cubicBezTo>
                    <a:pt x="196" y="1"/>
                    <a:pt x="216" y="1"/>
                    <a:pt x="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46"/>
            <p:cNvSpPr/>
            <p:nvPr/>
          </p:nvSpPr>
          <p:spPr>
            <a:xfrm>
              <a:off x="6938450" y="2057725"/>
              <a:ext cx="9800" cy="5400"/>
            </a:xfrm>
            <a:custGeom>
              <a:rect b="b" l="l" r="r" t="t"/>
              <a:pathLst>
                <a:path extrusionOk="0" h="216" w="392">
                  <a:moveTo>
                    <a:pt x="215" y="1"/>
                  </a:moveTo>
                  <a:cubicBezTo>
                    <a:pt x="274" y="40"/>
                    <a:pt x="313" y="59"/>
                    <a:pt x="372" y="99"/>
                  </a:cubicBezTo>
                  <a:cubicBezTo>
                    <a:pt x="372" y="99"/>
                    <a:pt x="391" y="99"/>
                    <a:pt x="391" y="118"/>
                  </a:cubicBezTo>
                  <a:cubicBezTo>
                    <a:pt x="391" y="118"/>
                    <a:pt x="391" y="118"/>
                    <a:pt x="372" y="118"/>
                  </a:cubicBezTo>
                  <a:cubicBezTo>
                    <a:pt x="293" y="177"/>
                    <a:pt x="293" y="177"/>
                    <a:pt x="215" y="216"/>
                  </a:cubicBezTo>
                  <a:cubicBezTo>
                    <a:pt x="196" y="216"/>
                    <a:pt x="176" y="216"/>
                    <a:pt x="157" y="216"/>
                  </a:cubicBezTo>
                  <a:cubicBezTo>
                    <a:pt x="118" y="196"/>
                    <a:pt x="59" y="157"/>
                    <a:pt x="1" y="118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79" y="40"/>
                    <a:pt x="79" y="40"/>
                    <a:pt x="176" y="1"/>
                  </a:cubicBezTo>
                  <a:cubicBezTo>
                    <a:pt x="176" y="1"/>
                    <a:pt x="196" y="1"/>
                    <a:pt x="2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46"/>
            <p:cNvSpPr/>
            <p:nvPr/>
          </p:nvSpPr>
          <p:spPr>
            <a:xfrm>
              <a:off x="6932125" y="205382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20"/>
                  </a:moveTo>
                  <a:cubicBezTo>
                    <a:pt x="273" y="40"/>
                    <a:pt x="332" y="79"/>
                    <a:pt x="371" y="98"/>
                  </a:cubicBezTo>
                  <a:cubicBezTo>
                    <a:pt x="390" y="98"/>
                    <a:pt x="390" y="118"/>
                    <a:pt x="390" y="118"/>
                  </a:cubicBezTo>
                  <a:cubicBezTo>
                    <a:pt x="390" y="137"/>
                    <a:pt x="390" y="137"/>
                    <a:pt x="371" y="137"/>
                  </a:cubicBezTo>
                  <a:cubicBezTo>
                    <a:pt x="293" y="176"/>
                    <a:pt x="293" y="176"/>
                    <a:pt x="215" y="235"/>
                  </a:cubicBezTo>
                  <a:cubicBezTo>
                    <a:pt x="195" y="235"/>
                    <a:pt x="176" y="235"/>
                    <a:pt x="176" y="235"/>
                  </a:cubicBezTo>
                  <a:cubicBezTo>
                    <a:pt x="117" y="196"/>
                    <a:pt x="59" y="176"/>
                    <a:pt x="0" y="137"/>
                  </a:cubicBezTo>
                  <a:cubicBezTo>
                    <a:pt x="0" y="137"/>
                    <a:pt x="0" y="118"/>
                    <a:pt x="0" y="118"/>
                  </a:cubicBezTo>
                  <a:cubicBezTo>
                    <a:pt x="0" y="118"/>
                    <a:pt x="0" y="98"/>
                    <a:pt x="0" y="98"/>
                  </a:cubicBezTo>
                  <a:cubicBezTo>
                    <a:pt x="78" y="59"/>
                    <a:pt x="98" y="59"/>
                    <a:pt x="176" y="1"/>
                  </a:cubicBezTo>
                  <a:cubicBezTo>
                    <a:pt x="176" y="1"/>
                    <a:pt x="195" y="1"/>
                    <a:pt x="2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46"/>
            <p:cNvSpPr/>
            <p:nvPr/>
          </p:nvSpPr>
          <p:spPr>
            <a:xfrm>
              <a:off x="6925775" y="2050425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15" y="0"/>
                  </a:moveTo>
                  <a:cubicBezTo>
                    <a:pt x="274" y="39"/>
                    <a:pt x="332" y="59"/>
                    <a:pt x="391" y="98"/>
                  </a:cubicBezTo>
                  <a:cubicBezTo>
                    <a:pt x="391" y="98"/>
                    <a:pt x="391" y="98"/>
                    <a:pt x="391" y="117"/>
                  </a:cubicBezTo>
                  <a:cubicBezTo>
                    <a:pt x="391" y="117"/>
                    <a:pt x="391" y="117"/>
                    <a:pt x="391" y="137"/>
                  </a:cubicBezTo>
                  <a:cubicBezTo>
                    <a:pt x="313" y="176"/>
                    <a:pt x="293" y="176"/>
                    <a:pt x="215" y="215"/>
                  </a:cubicBezTo>
                  <a:cubicBezTo>
                    <a:pt x="196" y="234"/>
                    <a:pt x="196" y="234"/>
                    <a:pt x="176" y="215"/>
                  </a:cubicBezTo>
                  <a:cubicBezTo>
                    <a:pt x="118" y="195"/>
                    <a:pt x="59" y="156"/>
                    <a:pt x="1" y="137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1" y="98"/>
                    <a:pt x="1" y="98"/>
                    <a:pt x="1" y="98"/>
                  </a:cubicBezTo>
                  <a:cubicBezTo>
                    <a:pt x="79" y="59"/>
                    <a:pt x="98" y="39"/>
                    <a:pt x="176" y="0"/>
                  </a:cubicBezTo>
                  <a:cubicBezTo>
                    <a:pt x="196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46"/>
            <p:cNvSpPr/>
            <p:nvPr/>
          </p:nvSpPr>
          <p:spPr>
            <a:xfrm>
              <a:off x="6919425" y="2046525"/>
              <a:ext cx="9800" cy="5875"/>
            </a:xfrm>
            <a:custGeom>
              <a:rect b="b" l="l" r="r" t="t"/>
              <a:pathLst>
                <a:path extrusionOk="0" h="235" w="392">
                  <a:moveTo>
                    <a:pt x="235" y="20"/>
                  </a:moveTo>
                  <a:cubicBezTo>
                    <a:pt x="274" y="39"/>
                    <a:pt x="333" y="78"/>
                    <a:pt x="391" y="98"/>
                  </a:cubicBezTo>
                  <a:cubicBezTo>
                    <a:pt x="391" y="117"/>
                    <a:pt x="391" y="117"/>
                    <a:pt x="391" y="117"/>
                  </a:cubicBezTo>
                  <a:cubicBezTo>
                    <a:pt x="391" y="137"/>
                    <a:pt x="391" y="137"/>
                    <a:pt x="391" y="137"/>
                  </a:cubicBezTo>
                  <a:cubicBezTo>
                    <a:pt x="313" y="176"/>
                    <a:pt x="294" y="176"/>
                    <a:pt x="215" y="234"/>
                  </a:cubicBezTo>
                  <a:cubicBezTo>
                    <a:pt x="215" y="234"/>
                    <a:pt x="196" y="234"/>
                    <a:pt x="176" y="234"/>
                  </a:cubicBezTo>
                  <a:cubicBezTo>
                    <a:pt x="118" y="195"/>
                    <a:pt x="79" y="176"/>
                    <a:pt x="20" y="137"/>
                  </a:cubicBezTo>
                  <a:cubicBezTo>
                    <a:pt x="20" y="137"/>
                    <a:pt x="1" y="117"/>
                    <a:pt x="1" y="117"/>
                  </a:cubicBezTo>
                  <a:cubicBezTo>
                    <a:pt x="1" y="117"/>
                    <a:pt x="1" y="117"/>
                    <a:pt x="20" y="98"/>
                  </a:cubicBezTo>
                  <a:cubicBezTo>
                    <a:pt x="98" y="59"/>
                    <a:pt x="98" y="59"/>
                    <a:pt x="176" y="20"/>
                  </a:cubicBezTo>
                  <a:cubicBezTo>
                    <a:pt x="196" y="0"/>
                    <a:pt x="215" y="0"/>
                    <a:pt x="235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46"/>
            <p:cNvSpPr/>
            <p:nvPr/>
          </p:nvSpPr>
          <p:spPr>
            <a:xfrm>
              <a:off x="6913100" y="2043100"/>
              <a:ext cx="9775" cy="5875"/>
            </a:xfrm>
            <a:custGeom>
              <a:rect b="b" l="l" r="r" t="t"/>
              <a:pathLst>
                <a:path extrusionOk="0" h="235" w="391">
                  <a:moveTo>
                    <a:pt x="234" y="1"/>
                  </a:moveTo>
                  <a:cubicBezTo>
                    <a:pt x="273" y="40"/>
                    <a:pt x="332" y="59"/>
                    <a:pt x="390" y="98"/>
                  </a:cubicBezTo>
                  <a:cubicBezTo>
                    <a:pt x="390" y="98"/>
                    <a:pt x="390" y="98"/>
                    <a:pt x="390" y="118"/>
                  </a:cubicBezTo>
                  <a:cubicBezTo>
                    <a:pt x="390" y="118"/>
                    <a:pt x="390" y="118"/>
                    <a:pt x="390" y="137"/>
                  </a:cubicBezTo>
                  <a:cubicBezTo>
                    <a:pt x="312" y="176"/>
                    <a:pt x="312" y="176"/>
                    <a:pt x="234" y="215"/>
                  </a:cubicBezTo>
                  <a:cubicBezTo>
                    <a:pt x="215" y="235"/>
                    <a:pt x="195" y="235"/>
                    <a:pt x="176" y="215"/>
                  </a:cubicBezTo>
                  <a:cubicBezTo>
                    <a:pt x="117" y="196"/>
                    <a:pt x="78" y="157"/>
                    <a:pt x="20" y="118"/>
                  </a:cubicBezTo>
                  <a:cubicBezTo>
                    <a:pt x="20" y="118"/>
                    <a:pt x="0" y="118"/>
                    <a:pt x="0" y="118"/>
                  </a:cubicBezTo>
                  <a:cubicBezTo>
                    <a:pt x="0" y="98"/>
                    <a:pt x="20" y="98"/>
                    <a:pt x="20" y="98"/>
                  </a:cubicBezTo>
                  <a:cubicBezTo>
                    <a:pt x="98" y="59"/>
                    <a:pt x="98" y="40"/>
                    <a:pt x="176" y="1"/>
                  </a:cubicBezTo>
                  <a:cubicBezTo>
                    <a:pt x="195" y="1"/>
                    <a:pt x="215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46"/>
            <p:cNvSpPr/>
            <p:nvPr/>
          </p:nvSpPr>
          <p:spPr>
            <a:xfrm>
              <a:off x="6928225" y="1882125"/>
              <a:ext cx="192700" cy="231725"/>
            </a:xfrm>
            <a:custGeom>
              <a:rect b="b" l="l" r="r" t="t"/>
              <a:pathLst>
                <a:path extrusionOk="0" h="9269" w="7708">
                  <a:moveTo>
                    <a:pt x="6517" y="9269"/>
                  </a:moveTo>
                  <a:lnTo>
                    <a:pt x="7707" y="3786"/>
                  </a:lnTo>
                  <a:lnTo>
                    <a:pt x="1190" y="1"/>
                  </a:lnTo>
                  <a:lnTo>
                    <a:pt x="0" y="5484"/>
                  </a:lnTo>
                  <a:close/>
                </a:path>
              </a:pathLst>
            </a:custGeom>
            <a:solidFill>
              <a:srgbClr val="F7F7F7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46"/>
            <p:cNvSpPr/>
            <p:nvPr/>
          </p:nvSpPr>
          <p:spPr>
            <a:xfrm>
              <a:off x="7007725" y="1950425"/>
              <a:ext cx="92700" cy="83425"/>
            </a:xfrm>
            <a:custGeom>
              <a:rect b="b" l="l" r="r" t="t"/>
              <a:pathLst>
                <a:path extrusionOk="0" h="3337" w="3708">
                  <a:moveTo>
                    <a:pt x="800" y="605"/>
                  </a:moveTo>
                  <a:cubicBezTo>
                    <a:pt x="1054" y="878"/>
                    <a:pt x="1308" y="1269"/>
                    <a:pt x="1522" y="1542"/>
                  </a:cubicBezTo>
                  <a:cubicBezTo>
                    <a:pt x="1620" y="1659"/>
                    <a:pt x="1015" y="1620"/>
                    <a:pt x="898" y="1620"/>
                  </a:cubicBezTo>
                  <a:cubicBezTo>
                    <a:pt x="0" y="1620"/>
                    <a:pt x="1542" y="1561"/>
                    <a:pt x="1386" y="1893"/>
                  </a:cubicBezTo>
                  <a:cubicBezTo>
                    <a:pt x="1308" y="2088"/>
                    <a:pt x="1230" y="2342"/>
                    <a:pt x="1230" y="2537"/>
                  </a:cubicBezTo>
                  <a:cubicBezTo>
                    <a:pt x="1210" y="2654"/>
                    <a:pt x="1522" y="2147"/>
                    <a:pt x="1561" y="1991"/>
                  </a:cubicBezTo>
                  <a:cubicBezTo>
                    <a:pt x="1620" y="1756"/>
                    <a:pt x="1874" y="2556"/>
                    <a:pt x="1932" y="2673"/>
                  </a:cubicBezTo>
                  <a:cubicBezTo>
                    <a:pt x="2225" y="3337"/>
                    <a:pt x="2069" y="2459"/>
                    <a:pt x="1991" y="2244"/>
                  </a:cubicBezTo>
                  <a:cubicBezTo>
                    <a:pt x="1874" y="1815"/>
                    <a:pt x="2420" y="2244"/>
                    <a:pt x="2654" y="2361"/>
                  </a:cubicBezTo>
                  <a:cubicBezTo>
                    <a:pt x="3317" y="2654"/>
                    <a:pt x="2791" y="2342"/>
                    <a:pt x="2478" y="2069"/>
                  </a:cubicBezTo>
                  <a:cubicBezTo>
                    <a:pt x="2108" y="1776"/>
                    <a:pt x="2947" y="1893"/>
                    <a:pt x="3220" y="1815"/>
                  </a:cubicBezTo>
                  <a:cubicBezTo>
                    <a:pt x="3708" y="1698"/>
                    <a:pt x="2869" y="1639"/>
                    <a:pt x="2693" y="1600"/>
                  </a:cubicBezTo>
                  <a:cubicBezTo>
                    <a:pt x="2537" y="1561"/>
                    <a:pt x="2361" y="1639"/>
                    <a:pt x="2498" y="1464"/>
                  </a:cubicBezTo>
                  <a:cubicBezTo>
                    <a:pt x="2615" y="1308"/>
                    <a:pt x="2966" y="1074"/>
                    <a:pt x="3025" y="898"/>
                  </a:cubicBezTo>
                  <a:cubicBezTo>
                    <a:pt x="3044" y="800"/>
                    <a:pt x="2283" y="1581"/>
                    <a:pt x="2420" y="1191"/>
                  </a:cubicBezTo>
                  <a:cubicBezTo>
                    <a:pt x="2518" y="917"/>
                    <a:pt x="2869" y="352"/>
                    <a:pt x="2459" y="859"/>
                  </a:cubicBezTo>
                  <a:cubicBezTo>
                    <a:pt x="2186" y="1210"/>
                    <a:pt x="2264" y="1327"/>
                    <a:pt x="2147" y="917"/>
                  </a:cubicBezTo>
                  <a:cubicBezTo>
                    <a:pt x="2088" y="742"/>
                    <a:pt x="2069" y="508"/>
                    <a:pt x="2049" y="313"/>
                  </a:cubicBezTo>
                  <a:cubicBezTo>
                    <a:pt x="2030" y="0"/>
                    <a:pt x="1932" y="683"/>
                    <a:pt x="1913" y="761"/>
                  </a:cubicBezTo>
                  <a:cubicBezTo>
                    <a:pt x="1796" y="1269"/>
                    <a:pt x="1932" y="1444"/>
                    <a:pt x="1639" y="917"/>
                  </a:cubicBezTo>
                  <a:cubicBezTo>
                    <a:pt x="1600" y="839"/>
                    <a:pt x="1639" y="1230"/>
                    <a:pt x="1659" y="1308"/>
                  </a:cubicBezTo>
                  <a:cubicBezTo>
                    <a:pt x="1678" y="1347"/>
                    <a:pt x="1444" y="995"/>
                    <a:pt x="1230" y="820"/>
                  </a:cubicBezTo>
                  <a:cubicBezTo>
                    <a:pt x="1093" y="742"/>
                    <a:pt x="957" y="605"/>
                    <a:pt x="800" y="6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46"/>
            <p:cNvSpPr/>
            <p:nvPr/>
          </p:nvSpPr>
          <p:spPr>
            <a:xfrm>
              <a:off x="6944300" y="1982125"/>
              <a:ext cx="55650" cy="52700"/>
            </a:xfrm>
            <a:custGeom>
              <a:rect b="b" l="l" r="r" t="t"/>
              <a:pathLst>
                <a:path extrusionOk="0" h="2108" w="2226">
                  <a:moveTo>
                    <a:pt x="411" y="1464"/>
                  </a:moveTo>
                  <a:cubicBezTo>
                    <a:pt x="508" y="1308"/>
                    <a:pt x="664" y="1152"/>
                    <a:pt x="762" y="1015"/>
                  </a:cubicBezTo>
                  <a:cubicBezTo>
                    <a:pt x="801" y="957"/>
                    <a:pt x="938" y="1659"/>
                    <a:pt x="938" y="1718"/>
                  </a:cubicBezTo>
                  <a:cubicBezTo>
                    <a:pt x="1055" y="2108"/>
                    <a:pt x="762" y="1015"/>
                    <a:pt x="938" y="1035"/>
                  </a:cubicBezTo>
                  <a:cubicBezTo>
                    <a:pt x="1035" y="1054"/>
                    <a:pt x="2069" y="1230"/>
                    <a:pt x="2167" y="1230"/>
                  </a:cubicBezTo>
                  <a:cubicBezTo>
                    <a:pt x="2225" y="1210"/>
                    <a:pt x="1230" y="879"/>
                    <a:pt x="1152" y="879"/>
                  </a:cubicBezTo>
                  <a:cubicBezTo>
                    <a:pt x="1035" y="879"/>
                    <a:pt x="1172" y="723"/>
                    <a:pt x="1211" y="703"/>
                  </a:cubicBezTo>
                  <a:cubicBezTo>
                    <a:pt x="1484" y="488"/>
                    <a:pt x="1094" y="664"/>
                    <a:pt x="1016" y="703"/>
                  </a:cubicBezTo>
                  <a:cubicBezTo>
                    <a:pt x="840" y="820"/>
                    <a:pt x="977" y="527"/>
                    <a:pt x="996" y="391"/>
                  </a:cubicBezTo>
                  <a:cubicBezTo>
                    <a:pt x="1035" y="59"/>
                    <a:pt x="977" y="332"/>
                    <a:pt x="879" y="508"/>
                  </a:cubicBezTo>
                  <a:cubicBezTo>
                    <a:pt x="781" y="723"/>
                    <a:pt x="742" y="332"/>
                    <a:pt x="684" y="215"/>
                  </a:cubicBezTo>
                  <a:cubicBezTo>
                    <a:pt x="567" y="1"/>
                    <a:pt x="645" y="391"/>
                    <a:pt x="645" y="469"/>
                  </a:cubicBezTo>
                  <a:cubicBezTo>
                    <a:pt x="645" y="547"/>
                    <a:pt x="703" y="625"/>
                    <a:pt x="606" y="586"/>
                  </a:cubicBezTo>
                  <a:cubicBezTo>
                    <a:pt x="508" y="547"/>
                    <a:pt x="372" y="410"/>
                    <a:pt x="274" y="410"/>
                  </a:cubicBezTo>
                  <a:cubicBezTo>
                    <a:pt x="235" y="410"/>
                    <a:pt x="684" y="664"/>
                    <a:pt x="489" y="645"/>
                  </a:cubicBezTo>
                  <a:cubicBezTo>
                    <a:pt x="352" y="645"/>
                    <a:pt x="40" y="547"/>
                    <a:pt x="333" y="664"/>
                  </a:cubicBezTo>
                  <a:cubicBezTo>
                    <a:pt x="528" y="762"/>
                    <a:pt x="567" y="703"/>
                    <a:pt x="391" y="801"/>
                  </a:cubicBezTo>
                  <a:cubicBezTo>
                    <a:pt x="313" y="859"/>
                    <a:pt x="216" y="898"/>
                    <a:pt x="138" y="918"/>
                  </a:cubicBezTo>
                  <a:cubicBezTo>
                    <a:pt x="1" y="976"/>
                    <a:pt x="313" y="937"/>
                    <a:pt x="352" y="937"/>
                  </a:cubicBezTo>
                  <a:cubicBezTo>
                    <a:pt x="586" y="937"/>
                    <a:pt x="645" y="840"/>
                    <a:pt x="450" y="1035"/>
                  </a:cubicBezTo>
                  <a:cubicBezTo>
                    <a:pt x="430" y="1074"/>
                    <a:pt x="606" y="996"/>
                    <a:pt x="625" y="976"/>
                  </a:cubicBezTo>
                  <a:cubicBezTo>
                    <a:pt x="645" y="976"/>
                    <a:pt x="508" y="1113"/>
                    <a:pt x="469" y="1230"/>
                  </a:cubicBezTo>
                  <a:cubicBezTo>
                    <a:pt x="430" y="1308"/>
                    <a:pt x="391" y="1386"/>
                    <a:pt x="411" y="14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46"/>
            <p:cNvSpPr/>
            <p:nvPr/>
          </p:nvSpPr>
          <p:spPr>
            <a:xfrm>
              <a:off x="6579925" y="2555275"/>
              <a:ext cx="42950" cy="52725"/>
            </a:xfrm>
            <a:custGeom>
              <a:rect b="b" l="l" r="r" t="t"/>
              <a:pathLst>
                <a:path extrusionOk="0" h="2109" w="1718">
                  <a:moveTo>
                    <a:pt x="918" y="2108"/>
                  </a:moveTo>
                  <a:lnTo>
                    <a:pt x="1" y="430"/>
                  </a:lnTo>
                  <a:lnTo>
                    <a:pt x="469" y="177"/>
                  </a:lnTo>
                  <a:lnTo>
                    <a:pt x="469" y="177"/>
                  </a:lnTo>
                  <a:cubicBezTo>
                    <a:pt x="469" y="177"/>
                    <a:pt x="508" y="157"/>
                    <a:pt x="508" y="157"/>
                  </a:cubicBezTo>
                  <a:cubicBezTo>
                    <a:pt x="801" y="1"/>
                    <a:pt x="1230" y="274"/>
                    <a:pt x="1464" y="742"/>
                  </a:cubicBezTo>
                  <a:cubicBezTo>
                    <a:pt x="1718" y="1211"/>
                    <a:pt x="1679" y="1698"/>
                    <a:pt x="1386" y="1855"/>
                  </a:cubicBezTo>
                  <a:lnTo>
                    <a:pt x="1386" y="1855"/>
                  </a:lnTo>
                  <a:lnTo>
                    <a:pt x="918" y="2108"/>
                  </a:lnTo>
                  <a:close/>
                </a:path>
              </a:pathLst>
            </a:custGeom>
            <a:solidFill>
              <a:srgbClr val="272727">
                <a:alpha val="62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46"/>
            <p:cNvSpPr/>
            <p:nvPr/>
          </p:nvSpPr>
          <p:spPr>
            <a:xfrm>
              <a:off x="6572125" y="2562600"/>
              <a:ext cx="38075" cy="49300"/>
            </a:xfrm>
            <a:custGeom>
              <a:rect b="b" l="l" r="r" t="t"/>
              <a:pathLst>
                <a:path extrusionOk="0" h="1972" w="1523">
                  <a:moveTo>
                    <a:pt x="235" y="1249"/>
                  </a:moveTo>
                  <a:cubicBezTo>
                    <a:pt x="0" y="781"/>
                    <a:pt x="39" y="293"/>
                    <a:pt x="332" y="137"/>
                  </a:cubicBezTo>
                  <a:cubicBezTo>
                    <a:pt x="605" y="1"/>
                    <a:pt x="1035" y="254"/>
                    <a:pt x="1288" y="723"/>
                  </a:cubicBezTo>
                  <a:cubicBezTo>
                    <a:pt x="1522" y="1191"/>
                    <a:pt x="1483" y="1679"/>
                    <a:pt x="1191" y="1835"/>
                  </a:cubicBezTo>
                  <a:cubicBezTo>
                    <a:pt x="898" y="1971"/>
                    <a:pt x="469" y="1718"/>
                    <a:pt x="235" y="12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46"/>
            <p:cNvSpPr/>
            <p:nvPr/>
          </p:nvSpPr>
          <p:spPr>
            <a:xfrm>
              <a:off x="6575550" y="2567475"/>
              <a:ext cx="30750" cy="40025"/>
            </a:xfrm>
            <a:custGeom>
              <a:rect b="b" l="l" r="r" t="t"/>
              <a:pathLst>
                <a:path extrusionOk="0" h="1601" w="1230">
                  <a:moveTo>
                    <a:pt x="195" y="1015"/>
                  </a:moveTo>
                  <a:cubicBezTo>
                    <a:pt x="0" y="645"/>
                    <a:pt x="39" y="235"/>
                    <a:pt x="273" y="118"/>
                  </a:cubicBezTo>
                  <a:cubicBezTo>
                    <a:pt x="507" y="1"/>
                    <a:pt x="839" y="196"/>
                    <a:pt x="1034" y="586"/>
                  </a:cubicBezTo>
                  <a:cubicBezTo>
                    <a:pt x="1229" y="957"/>
                    <a:pt x="1190" y="1347"/>
                    <a:pt x="956" y="1464"/>
                  </a:cubicBezTo>
                  <a:cubicBezTo>
                    <a:pt x="741" y="1601"/>
                    <a:pt x="390" y="1386"/>
                    <a:pt x="195" y="10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46"/>
            <p:cNvSpPr/>
            <p:nvPr/>
          </p:nvSpPr>
          <p:spPr>
            <a:xfrm>
              <a:off x="6580425" y="2570400"/>
              <a:ext cx="23925" cy="32225"/>
            </a:xfrm>
            <a:custGeom>
              <a:rect b="b" l="l" r="r" t="t"/>
              <a:pathLst>
                <a:path extrusionOk="0" h="1289" w="957">
                  <a:moveTo>
                    <a:pt x="156" y="801"/>
                  </a:moveTo>
                  <a:cubicBezTo>
                    <a:pt x="0" y="508"/>
                    <a:pt x="20" y="196"/>
                    <a:pt x="176" y="40"/>
                  </a:cubicBezTo>
                  <a:cubicBezTo>
                    <a:pt x="371" y="1"/>
                    <a:pt x="644" y="176"/>
                    <a:pt x="800" y="489"/>
                  </a:cubicBezTo>
                  <a:cubicBezTo>
                    <a:pt x="956" y="781"/>
                    <a:pt x="956" y="1093"/>
                    <a:pt x="800" y="1250"/>
                  </a:cubicBezTo>
                  <a:cubicBezTo>
                    <a:pt x="586" y="1289"/>
                    <a:pt x="312" y="1113"/>
                    <a:pt x="156" y="8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46"/>
            <p:cNvSpPr/>
            <p:nvPr/>
          </p:nvSpPr>
          <p:spPr>
            <a:xfrm>
              <a:off x="6737975" y="2647475"/>
              <a:ext cx="42450" cy="52225"/>
            </a:xfrm>
            <a:custGeom>
              <a:rect b="b" l="l" r="r" t="t"/>
              <a:pathLst>
                <a:path extrusionOk="0" h="2089" w="1698">
                  <a:moveTo>
                    <a:pt x="898" y="2088"/>
                  </a:moveTo>
                  <a:lnTo>
                    <a:pt x="0" y="430"/>
                  </a:lnTo>
                  <a:lnTo>
                    <a:pt x="469" y="176"/>
                  </a:lnTo>
                  <a:lnTo>
                    <a:pt x="469" y="176"/>
                  </a:lnTo>
                  <a:cubicBezTo>
                    <a:pt x="469" y="176"/>
                    <a:pt x="488" y="157"/>
                    <a:pt x="508" y="157"/>
                  </a:cubicBezTo>
                  <a:cubicBezTo>
                    <a:pt x="800" y="1"/>
                    <a:pt x="1230" y="254"/>
                    <a:pt x="1464" y="723"/>
                  </a:cubicBezTo>
                  <a:cubicBezTo>
                    <a:pt x="1698" y="1191"/>
                    <a:pt x="1659" y="1679"/>
                    <a:pt x="1386" y="1835"/>
                  </a:cubicBezTo>
                  <a:lnTo>
                    <a:pt x="1366" y="1835"/>
                  </a:lnTo>
                  <a:lnTo>
                    <a:pt x="898" y="2088"/>
                  </a:lnTo>
                  <a:close/>
                </a:path>
              </a:pathLst>
            </a:custGeom>
            <a:solidFill>
              <a:srgbClr val="272727">
                <a:alpha val="62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46"/>
            <p:cNvSpPr/>
            <p:nvPr/>
          </p:nvSpPr>
          <p:spPr>
            <a:xfrm>
              <a:off x="6729675" y="2654300"/>
              <a:ext cx="38075" cy="49800"/>
            </a:xfrm>
            <a:custGeom>
              <a:rect b="b" l="l" r="r" t="t"/>
              <a:pathLst>
                <a:path extrusionOk="0" h="1992" w="1523">
                  <a:moveTo>
                    <a:pt x="235" y="1269"/>
                  </a:moveTo>
                  <a:cubicBezTo>
                    <a:pt x="1" y="801"/>
                    <a:pt x="40" y="294"/>
                    <a:pt x="332" y="157"/>
                  </a:cubicBezTo>
                  <a:cubicBezTo>
                    <a:pt x="625" y="1"/>
                    <a:pt x="1054" y="255"/>
                    <a:pt x="1289" y="723"/>
                  </a:cubicBezTo>
                  <a:cubicBezTo>
                    <a:pt x="1523" y="1191"/>
                    <a:pt x="1484" y="1698"/>
                    <a:pt x="1191" y="1835"/>
                  </a:cubicBezTo>
                  <a:cubicBezTo>
                    <a:pt x="898" y="1991"/>
                    <a:pt x="469" y="1737"/>
                    <a:pt x="235" y="1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46"/>
            <p:cNvSpPr/>
            <p:nvPr/>
          </p:nvSpPr>
          <p:spPr>
            <a:xfrm>
              <a:off x="6733575" y="2659175"/>
              <a:ext cx="30775" cy="40025"/>
            </a:xfrm>
            <a:custGeom>
              <a:rect b="b" l="l" r="r" t="t"/>
              <a:pathLst>
                <a:path extrusionOk="0" h="1601" w="1231">
                  <a:moveTo>
                    <a:pt x="196" y="1016"/>
                  </a:moveTo>
                  <a:cubicBezTo>
                    <a:pt x="1" y="645"/>
                    <a:pt x="20" y="235"/>
                    <a:pt x="255" y="118"/>
                  </a:cubicBezTo>
                  <a:cubicBezTo>
                    <a:pt x="489" y="1"/>
                    <a:pt x="840" y="216"/>
                    <a:pt x="1035" y="586"/>
                  </a:cubicBezTo>
                  <a:cubicBezTo>
                    <a:pt x="1230" y="957"/>
                    <a:pt x="1191" y="1367"/>
                    <a:pt x="957" y="1484"/>
                  </a:cubicBezTo>
                  <a:cubicBezTo>
                    <a:pt x="723" y="1601"/>
                    <a:pt x="372" y="1386"/>
                    <a:pt x="196" y="10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46"/>
            <p:cNvSpPr/>
            <p:nvPr/>
          </p:nvSpPr>
          <p:spPr>
            <a:xfrm>
              <a:off x="6738450" y="2662125"/>
              <a:ext cx="23950" cy="32700"/>
            </a:xfrm>
            <a:custGeom>
              <a:rect b="b" l="l" r="r" t="t"/>
              <a:pathLst>
                <a:path extrusionOk="0" h="1308" w="958">
                  <a:moveTo>
                    <a:pt x="157" y="820"/>
                  </a:moveTo>
                  <a:cubicBezTo>
                    <a:pt x="1" y="507"/>
                    <a:pt x="1" y="195"/>
                    <a:pt x="157" y="59"/>
                  </a:cubicBezTo>
                  <a:cubicBezTo>
                    <a:pt x="372" y="0"/>
                    <a:pt x="645" y="176"/>
                    <a:pt x="801" y="488"/>
                  </a:cubicBezTo>
                  <a:cubicBezTo>
                    <a:pt x="957" y="781"/>
                    <a:pt x="938" y="1112"/>
                    <a:pt x="781" y="1249"/>
                  </a:cubicBezTo>
                  <a:cubicBezTo>
                    <a:pt x="586" y="1307"/>
                    <a:pt x="313" y="1132"/>
                    <a:pt x="157" y="8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46"/>
            <p:cNvSpPr/>
            <p:nvPr/>
          </p:nvSpPr>
          <p:spPr>
            <a:xfrm>
              <a:off x="6586750" y="2538700"/>
              <a:ext cx="180025" cy="123450"/>
            </a:xfrm>
            <a:custGeom>
              <a:rect b="b" l="l" r="r" t="t"/>
              <a:pathLst>
                <a:path extrusionOk="0" h="4938" w="7201">
                  <a:moveTo>
                    <a:pt x="137" y="1"/>
                  </a:moveTo>
                  <a:lnTo>
                    <a:pt x="3825" y="1522"/>
                  </a:lnTo>
                  <a:lnTo>
                    <a:pt x="7201" y="4098"/>
                  </a:lnTo>
                  <a:lnTo>
                    <a:pt x="7201" y="4879"/>
                  </a:lnTo>
                  <a:lnTo>
                    <a:pt x="7084" y="4937"/>
                  </a:lnTo>
                  <a:lnTo>
                    <a:pt x="7084" y="4157"/>
                  </a:lnTo>
                  <a:lnTo>
                    <a:pt x="3025" y="1952"/>
                  </a:lnTo>
                  <a:lnTo>
                    <a:pt x="1" y="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46"/>
            <p:cNvSpPr/>
            <p:nvPr/>
          </p:nvSpPr>
          <p:spPr>
            <a:xfrm>
              <a:off x="6586750" y="2540650"/>
              <a:ext cx="177100" cy="121500"/>
            </a:xfrm>
            <a:custGeom>
              <a:rect b="b" l="l" r="r" t="t"/>
              <a:pathLst>
                <a:path extrusionOk="0" h="4860" w="7084">
                  <a:moveTo>
                    <a:pt x="1" y="1"/>
                  </a:moveTo>
                  <a:lnTo>
                    <a:pt x="3025" y="1874"/>
                  </a:lnTo>
                  <a:lnTo>
                    <a:pt x="7084" y="4079"/>
                  </a:lnTo>
                  <a:lnTo>
                    <a:pt x="7084" y="4859"/>
                  </a:lnTo>
                  <a:lnTo>
                    <a:pt x="3025" y="2732"/>
                  </a:lnTo>
                  <a:lnTo>
                    <a:pt x="1" y="7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46"/>
            <p:cNvSpPr/>
            <p:nvPr/>
          </p:nvSpPr>
          <p:spPr>
            <a:xfrm>
              <a:off x="6729675" y="2555275"/>
              <a:ext cx="42950" cy="52725"/>
            </a:xfrm>
            <a:custGeom>
              <a:rect b="b" l="l" r="r" t="t"/>
              <a:pathLst>
                <a:path extrusionOk="0" h="2109" w="1718">
                  <a:moveTo>
                    <a:pt x="801" y="2108"/>
                  </a:moveTo>
                  <a:lnTo>
                    <a:pt x="1718" y="430"/>
                  </a:lnTo>
                  <a:lnTo>
                    <a:pt x="1230" y="177"/>
                  </a:lnTo>
                  <a:lnTo>
                    <a:pt x="1230" y="177"/>
                  </a:lnTo>
                  <a:cubicBezTo>
                    <a:pt x="1230" y="177"/>
                    <a:pt x="1210" y="157"/>
                    <a:pt x="1191" y="157"/>
                  </a:cubicBezTo>
                  <a:cubicBezTo>
                    <a:pt x="898" y="1"/>
                    <a:pt x="469" y="274"/>
                    <a:pt x="235" y="742"/>
                  </a:cubicBezTo>
                  <a:cubicBezTo>
                    <a:pt x="1" y="1211"/>
                    <a:pt x="40" y="1698"/>
                    <a:pt x="332" y="1855"/>
                  </a:cubicBezTo>
                  <a:lnTo>
                    <a:pt x="332" y="1855"/>
                  </a:lnTo>
                  <a:lnTo>
                    <a:pt x="801" y="2108"/>
                  </a:lnTo>
                  <a:close/>
                </a:path>
              </a:pathLst>
            </a:custGeom>
            <a:solidFill>
              <a:srgbClr val="272727">
                <a:alpha val="62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46"/>
            <p:cNvSpPr/>
            <p:nvPr/>
          </p:nvSpPr>
          <p:spPr>
            <a:xfrm>
              <a:off x="6742375" y="2562600"/>
              <a:ext cx="38050" cy="49300"/>
            </a:xfrm>
            <a:custGeom>
              <a:rect b="b" l="l" r="r" t="t"/>
              <a:pathLst>
                <a:path extrusionOk="0" h="1972" w="1522">
                  <a:moveTo>
                    <a:pt x="1288" y="1249"/>
                  </a:moveTo>
                  <a:cubicBezTo>
                    <a:pt x="1522" y="781"/>
                    <a:pt x="1483" y="293"/>
                    <a:pt x="1190" y="137"/>
                  </a:cubicBezTo>
                  <a:cubicBezTo>
                    <a:pt x="898" y="1"/>
                    <a:pt x="468" y="254"/>
                    <a:pt x="234" y="723"/>
                  </a:cubicBezTo>
                  <a:cubicBezTo>
                    <a:pt x="0" y="1191"/>
                    <a:pt x="39" y="1679"/>
                    <a:pt x="332" y="1835"/>
                  </a:cubicBezTo>
                  <a:cubicBezTo>
                    <a:pt x="624" y="1971"/>
                    <a:pt x="1054" y="1718"/>
                    <a:pt x="1288" y="12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46"/>
            <p:cNvSpPr/>
            <p:nvPr/>
          </p:nvSpPr>
          <p:spPr>
            <a:xfrm>
              <a:off x="6746275" y="2567475"/>
              <a:ext cx="30250" cy="40025"/>
            </a:xfrm>
            <a:custGeom>
              <a:rect b="b" l="l" r="r" t="t"/>
              <a:pathLst>
                <a:path extrusionOk="0" h="1601" w="1210">
                  <a:moveTo>
                    <a:pt x="1034" y="1015"/>
                  </a:moveTo>
                  <a:cubicBezTo>
                    <a:pt x="1210" y="645"/>
                    <a:pt x="1190" y="235"/>
                    <a:pt x="956" y="118"/>
                  </a:cubicBezTo>
                  <a:cubicBezTo>
                    <a:pt x="722" y="1"/>
                    <a:pt x="371" y="196"/>
                    <a:pt x="176" y="586"/>
                  </a:cubicBezTo>
                  <a:cubicBezTo>
                    <a:pt x="0" y="957"/>
                    <a:pt x="20" y="1347"/>
                    <a:pt x="254" y="1464"/>
                  </a:cubicBezTo>
                  <a:cubicBezTo>
                    <a:pt x="488" y="1601"/>
                    <a:pt x="839" y="1386"/>
                    <a:pt x="1034" y="10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46"/>
            <p:cNvSpPr/>
            <p:nvPr/>
          </p:nvSpPr>
          <p:spPr>
            <a:xfrm>
              <a:off x="6748225" y="2570400"/>
              <a:ext cx="23425" cy="32225"/>
            </a:xfrm>
            <a:custGeom>
              <a:rect b="b" l="l" r="r" t="t"/>
              <a:pathLst>
                <a:path extrusionOk="0" h="1289" w="937">
                  <a:moveTo>
                    <a:pt x="781" y="801"/>
                  </a:moveTo>
                  <a:cubicBezTo>
                    <a:pt x="937" y="508"/>
                    <a:pt x="937" y="196"/>
                    <a:pt x="781" y="40"/>
                  </a:cubicBezTo>
                  <a:cubicBezTo>
                    <a:pt x="566" y="1"/>
                    <a:pt x="293" y="176"/>
                    <a:pt x="137" y="489"/>
                  </a:cubicBezTo>
                  <a:cubicBezTo>
                    <a:pt x="0" y="781"/>
                    <a:pt x="0" y="1093"/>
                    <a:pt x="156" y="1250"/>
                  </a:cubicBezTo>
                  <a:cubicBezTo>
                    <a:pt x="351" y="1289"/>
                    <a:pt x="625" y="1113"/>
                    <a:pt x="781" y="8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46"/>
            <p:cNvSpPr/>
            <p:nvPr/>
          </p:nvSpPr>
          <p:spPr>
            <a:xfrm>
              <a:off x="6571625" y="2647475"/>
              <a:ext cx="42950" cy="52225"/>
            </a:xfrm>
            <a:custGeom>
              <a:rect b="b" l="l" r="r" t="t"/>
              <a:pathLst>
                <a:path extrusionOk="0" h="2089" w="1718">
                  <a:moveTo>
                    <a:pt x="820" y="2088"/>
                  </a:moveTo>
                  <a:lnTo>
                    <a:pt x="1718" y="430"/>
                  </a:lnTo>
                  <a:lnTo>
                    <a:pt x="1250" y="176"/>
                  </a:lnTo>
                  <a:lnTo>
                    <a:pt x="1250" y="176"/>
                  </a:lnTo>
                  <a:cubicBezTo>
                    <a:pt x="1250" y="176"/>
                    <a:pt x="1211" y="157"/>
                    <a:pt x="1211" y="157"/>
                  </a:cubicBezTo>
                  <a:cubicBezTo>
                    <a:pt x="918" y="1"/>
                    <a:pt x="489" y="254"/>
                    <a:pt x="255" y="723"/>
                  </a:cubicBezTo>
                  <a:cubicBezTo>
                    <a:pt x="1" y="1191"/>
                    <a:pt x="40" y="1679"/>
                    <a:pt x="333" y="1835"/>
                  </a:cubicBezTo>
                  <a:lnTo>
                    <a:pt x="333" y="1835"/>
                  </a:lnTo>
                  <a:lnTo>
                    <a:pt x="801" y="2088"/>
                  </a:lnTo>
                  <a:close/>
                </a:path>
              </a:pathLst>
            </a:custGeom>
            <a:solidFill>
              <a:srgbClr val="272727">
                <a:alpha val="62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46"/>
            <p:cNvSpPr/>
            <p:nvPr/>
          </p:nvSpPr>
          <p:spPr>
            <a:xfrm>
              <a:off x="6584325" y="2654300"/>
              <a:ext cx="38550" cy="49800"/>
            </a:xfrm>
            <a:custGeom>
              <a:rect b="b" l="l" r="r" t="t"/>
              <a:pathLst>
                <a:path extrusionOk="0" h="1992" w="1542">
                  <a:moveTo>
                    <a:pt x="1288" y="1269"/>
                  </a:moveTo>
                  <a:cubicBezTo>
                    <a:pt x="1542" y="801"/>
                    <a:pt x="1483" y="294"/>
                    <a:pt x="1210" y="157"/>
                  </a:cubicBezTo>
                  <a:cubicBezTo>
                    <a:pt x="917" y="1"/>
                    <a:pt x="488" y="255"/>
                    <a:pt x="254" y="723"/>
                  </a:cubicBezTo>
                  <a:cubicBezTo>
                    <a:pt x="0" y="1191"/>
                    <a:pt x="39" y="1698"/>
                    <a:pt x="332" y="1835"/>
                  </a:cubicBezTo>
                  <a:cubicBezTo>
                    <a:pt x="625" y="1991"/>
                    <a:pt x="1054" y="1737"/>
                    <a:pt x="1288" y="1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46"/>
            <p:cNvSpPr/>
            <p:nvPr/>
          </p:nvSpPr>
          <p:spPr>
            <a:xfrm>
              <a:off x="6588225" y="2659175"/>
              <a:ext cx="30750" cy="40025"/>
            </a:xfrm>
            <a:custGeom>
              <a:rect b="b" l="l" r="r" t="t"/>
              <a:pathLst>
                <a:path extrusionOk="0" h="1601" w="1230">
                  <a:moveTo>
                    <a:pt x="1034" y="1016"/>
                  </a:moveTo>
                  <a:cubicBezTo>
                    <a:pt x="1230" y="645"/>
                    <a:pt x="1191" y="235"/>
                    <a:pt x="956" y="118"/>
                  </a:cubicBezTo>
                  <a:cubicBezTo>
                    <a:pt x="722" y="1"/>
                    <a:pt x="391" y="216"/>
                    <a:pt x="195" y="586"/>
                  </a:cubicBezTo>
                  <a:cubicBezTo>
                    <a:pt x="0" y="957"/>
                    <a:pt x="39" y="1367"/>
                    <a:pt x="274" y="1484"/>
                  </a:cubicBezTo>
                  <a:cubicBezTo>
                    <a:pt x="508" y="1601"/>
                    <a:pt x="839" y="1386"/>
                    <a:pt x="1034" y="10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46"/>
            <p:cNvSpPr/>
            <p:nvPr/>
          </p:nvSpPr>
          <p:spPr>
            <a:xfrm>
              <a:off x="6590175" y="2662125"/>
              <a:ext cx="23925" cy="32700"/>
            </a:xfrm>
            <a:custGeom>
              <a:rect b="b" l="l" r="r" t="t"/>
              <a:pathLst>
                <a:path extrusionOk="0" h="1308" w="957">
                  <a:moveTo>
                    <a:pt x="800" y="820"/>
                  </a:moveTo>
                  <a:cubicBezTo>
                    <a:pt x="956" y="507"/>
                    <a:pt x="937" y="195"/>
                    <a:pt x="781" y="59"/>
                  </a:cubicBezTo>
                  <a:cubicBezTo>
                    <a:pt x="586" y="0"/>
                    <a:pt x="313" y="176"/>
                    <a:pt x="156" y="488"/>
                  </a:cubicBezTo>
                  <a:cubicBezTo>
                    <a:pt x="0" y="781"/>
                    <a:pt x="20" y="1112"/>
                    <a:pt x="156" y="1249"/>
                  </a:cubicBezTo>
                  <a:cubicBezTo>
                    <a:pt x="371" y="1307"/>
                    <a:pt x="644" y="1132"/>
                    <a:pt x="800" y="8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46"/>
            <p:cNvSpPr/>
            <p:nvPr/>
          </p:nvSpPr>
          <p:spPr>
            <a:xfrm>
              <a:off x="6585300" y="2538700"/>
              <a:ext cx="180025" cy="123450"/>
            </a:xfrm>
            <a:custGeom>
              <a:rect b="b" l="l" r="r" t="t"/>
              <a:pathLst>
                <a:path extrusionOk="0" h="4938" w="7201">
                  <a:moveTo>
                    <a:pt x="7083" y="1"/>
                  </a:moveTo>
                  <a:lnTo>
                    <a:pt x="3376" y="1522"/>
                  </a:lnTo>
                  <a:lnTo>
                    <a:pt x="0" y="4098"/>
                  </a:lnTo>
                  <a:lnTo>
                    <a:pt x="0" y="4879"/>
                  </a:lnTo>
                  <a:lnTo>
                    <a:pt x="137" y="4937"/>
                  </a:lnTo>
                  <a:lnTo>
                    <a:pt x="137" y="4157"/>
                  </a:lnTo>
                  <a:lnTo>
                    <a:pt x="3629" y="2264"/>
                  </a:lnTo>
                  <a:lnTo>
                    <a:pt x="4176" y="2186"/>
                  </a:lnTo>
                  <a:lnTo>
                    <a:pt x="4488" y="1971"/>
                  </a:lnTo>
                  <a:lnTo>
                    <a:pt x="4332" y="1854"/>
                  </a:lnTo>
                  <a:lnTo>
                    <a:pt x="7200" y="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46"/>
            <p:cNvSpPr/>
            <p:nvPr/>
          </p:nvSpPr>
          <p:spPr>
            <a:xfrm>
              <a:off x="6588700" y="2540650"/>
              <a:ext cx="177100" cy="121500"/>
            </a:xfrm>
            <a:custGeom>
              <a:rect b="b" l="l" r="r" t="t"/>
              <a:pathLst>
                <a:path extrusionOk="0" h="4860" w="7084">
                  <a:moveTo>
                    <a:pt x="7064" y="1"/>
                  </a:moveTo>
                  <a:lnTo>
                    <a:pt x="4215" y="1776"/>
                  </a:lnTo>
                  <a:lnTo>
                    <a:pt x="4820" y="2244"/>
                  </a:lnTo>
                  <a:lnTo>
                    <a:pt x="7084" y="781"/>
                  </a:lnTo>
                  <a:lnTo>
                    <a:pt x="7084" y="1"/>
                  </a:lnTo>
                  <a:lnTo>
                    <a:pt x="7084" y="1"/>
                  </a:lnTo>
                  <a:close/>
                  <a:moveTo>
                    <a:pt x="3493" y="2166"/>
                  </a:moveTo>
                  <a:lnTo>
                    <a:pt x="1" y="4079"/>
                  </a:lnTo>
                  <a:lnTo>
                    <a:pt x="1" y="4859"/>
                  </a:lnTo>
                  <a:lnTo>
                    <a:pt x="3493" y="30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46"/>
            <p:cNvSpPr/>
            <p:nvPr/>
          </p:nvSpPr>
          <p:spPr>
            <a:xfrm>
              <a:off x="6665775" y="2380650"/>
              <a:ext cx="21000" cy="208800"/>
            </a:xfrm>
            <a:custGeom>
              <a:rect b="b" l="l" r="r" t="t"/>
              <a:pathLst>
                <a:path extrusionOk="0" h="8352" w="840">
                  <a:moveTo>
                    <a:pt x="410" y="1"/>
                  </a:moveTo>
                  <a:lnTo>
                    <a:pt x="410" y="1"/>
                  </a:lnTo>
                  <a:cubicBezTo>
                    <a:pt x="645" y="1"/>
                    <a:pt x="840" y="196"/>
                    <a:pt x="840" y="450"/>
                  </a:cubicBezTo>
                  <a:lnTo>
                    <a:pt x="840" y="7981"/>
                  </a:lnTo>
                  <a:cubicBezTo>
                    <a:pt x="840" y="8352"/>
                    <a:pt x="1" y="8352"/>
                    <a:pt x="1" y="7981"/>
                  </a:cubicBezTo>
                  <a:lnTo>
                    <a:pt x="1" y="450"/>
                  </a:lnTo>
                  <a:cubicBezTo>
                    <a:pt x="1" y="196"/>
                    <a:pt x="176" y="1"/>
                    <a:pt x="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46"/>
            <p:cNvSpPr/>
            <p:nvPr/>
          </p:nvSpPr>
          <p:spPr>
            <a:xfrm>
              <a:off x="6553100" y="2361150"/>
              <a:ext cx="246350" cy="144900"/>
            </a:xfrm>
            <a:custGeom>
              <a:rect b="b" l="l" r="r" t="t"/>
              <a:pathLst>
                <a:path extrusionOk="0" h="5796" w="9854">
                  <a:moveTo>
                    <a:pt x="9854" y="1678"/>
                  </a:moveTo>
                  <a:lnTo>
                    <a:pt x="9854" y="0"/>
                  </a:lnTo>
                  <a:lnTo>
                    <a:pt x="20" y="0"/>
                  </a:lnTo>
                  <a:lnTo>
                    <a:pt x="0" y="1717"/>
                  </a:lnTo>
                  <a:cubicBezTo>
                    <a:pt x="0" y="5795"/>
                    <a:pt x="9854" y="5756"/>
                    <a:pt x="9854" y="16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46"/>
            <p:cNvSpPr/>
            <p:nvPr/>
          </p:nvSpPr>
          <p:spPr>
            <a:xfrm>
              <a:off x="6553600" y="2285050"/>
              <a:ext cx="245850" cy="152700"/>
            </a:xfrm>
            <a:custGeom>
              <a:rect b="b" l="l" r="r" t="t"/>
              <a:pathLst>
                <a:path extrusionOk="0" h="6108" w="9834">
                  <a:moveTo>
                    <a:pt x="4917" y="6108"/>
                  </a:moveTo>
                  <a:cubicBezTo>
                    <a:pt x="7629" y="6108"/>
                    <a:pt x="9834" y="4722"/>
                    <a:pt x="9834" y="3044"/>
                  </a:cubicBezTo>
                  <a:cubicBezTo>
                    <a:pt x="9834" y="1366"/>
                    <a:pt x="7629" y="0"/>
                    <a:pt x="4917" y="0"/>
                  </a:cubicBezTo>
                  <a:cubicBezTo>
                    <a:pt x="2205" y="0"/>
                    <a:pt x="0" y="1366"/>
                    <a:pt x="0" y="3044"/>
                  </a:cubicBezTo>
                  <a:cubicBezTo>
                    <a:pt x="0" y="4722"/>
                    <a:pt x="2205" y="6108"/>
                    <a:pt x="4917" y="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46"/>
            <p:cNvSpPr/>
            <p:nvPr/>
          </p:nvSpPr>
          <p:spPr>
            <a:xfrm>
              <a:off x="6581875" y="2302600"/>
              <a:ext cx="188800" cy="117100"/>
            </a:xfrm>
            <a:custGeom>
              <a:rect b="b" l="l" r="r" t="t"/>
              <a:pathLst>
                <a:path extrusionOk="0" h="4684" w="7552">
                  <a:moveTo>
                    <a:pt x="3786" y="4684"/>
                  </a:moveTo>
                  <a:cubicBezTo>
                    <a:pt x="5854" y="4684"/>
                    <a:pt x="7552" y="3630"/>
                    <a:pt x="7552" y="2342"/>
                  </a:cubicBezTo>
                  <a:cubicBezTo>
                    <a:pt x="7552" y="1054"/>
                    <a:pt x="5854" y="1"/>
                    <a:pt x="3786" y="1"/>
                  </a:cubicBezTo>
                  <a:cubicBezTo>
                    <a:pt x="1698" y="1"/>
                    <a:pt x="1" y="1054"/>
                    <a:pt x="1" y="2342"/>
                  </a:cubicBezTo>
                  <a:cubicBezTo>
                    <a:pt x="1" y="3630"/>
                    <a:pt x="1698" y="4684"/>
                    <a:pt x="3786" y="4684"/>
                  </a:cubicBezTo>
                  <a:close/>
                </a:path>
              </a:pathLst>
            </a:custGeom>
            <a:solidFill>
              <a:srgbClr val="F7F7F7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46"/>
            <p:cNvSpPr/>
            <p:nvPr/>
          </p:nvSpPr>
          <p:spPr>
            <a:xfrm>
              <a:off x="6571150" y="2239675"/>
              <a:ext cx="249775" cy="198075"/>
            </a:xfrm>
            <a:custGeom>
              <a:rect b="b" l="l" r="r" t="t"/>
              <a:pathLst>
                <a:path extrusionOk="0" h="7923" w="9991">
                  <a:moveTo>
                    <a:pt x="9230" y="820"/>
                  </a:moveTo>
                  <a:cubicBezTo>
                    <a:pt x="8156" y="1"/>
                    <a:pt x="4469" y="1152"/>
                    <a:pt x="878" y="2186"/>
                  </a:cubicBezTo>
                  <a:cubicBezTo>
                    <a:pt x="430" y="3006"/>
                    <a:pt x="0" y="4411"/>
                    <a:pt x="1327" y="5523"/>
                  </a:cubicBezTo>
                  <a:cubicBezTo>
                    <a:pt x="4215" y="7923"/>
                    <a:pt x="6069" y="2635"/>
                    <a:pt x="8742" y="3006"/>
                  </a:cubicBezTo>
                  <a:cubicBezTo>
                    <a:pt x="9854" y="2752"/>
                    <a:pt x="9990" y="1386"/>
                    <a:pt x="9230" y="8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46"/>
            <p:cNvSpPr/>
            <p:nvPr/>
          </p:nvSpPr>
          <p:spPr>
            <a:xfrm>
              <a:off x="6596025" y="2284550"/>
              <a:ext cx="350250" cy="151250"/>
            </a:xfrm>
            <a:custGeom>
              <a:rect b="b" l="l" r="r" t="t"/>
              <a:pathLst>
                <a:path extrusionOk="0" h="6050" w="14010">
                  <a:moveTo>
                    <a:pt x="13288" y="3494"/>
                  </a:moveTo>
                  <a:cubicBezTo>
                    <a:pt x="10595" y="1757"/>
                    <a:pt x="7161" y="859"/>
                    <a:pt x="3630" y="528"/>
                  </a:cubicBezTo>
                  <a:cubicBezTo>
                    <a:pt x="3122" y="1328"/>
                    <a:pt x="2049" y="1"/>
                    <a:pt x="1093" y="606"/>
                  </a:cubicBezTo>
                  <a:cubicBezTo>
                    <a:pt x="1015" y="1308"/>
                    <a:pt x="1" y="3123"/>
                    <a:pt x="1971" y="4508"/>
                  </a:cubicBezTo>
                  <a:cubicBezTo>
                    <a:pt x="4176" y="6050"/>
                    <a:pt x="8430" y="4157"/>
                    <a:pt x="11805" y="5874"/>
                  </a:cubicBezTo>
                  <a:cubicBezTo>
                    <a:pt x="12469" y="5659"/>
                    <a:pt x="14010" y="3962"/>
                    <a:pt x="13288" y="34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46"/>
            <p:cNvSpPr/>
            <p:nvPr/>
          </p:nvSpPr>
          <p:spPr>
            <a:xfrm>
              <a:off x="6867725" y="2554300"/>
              <a:ext cx="120025" cy="78075"/>
            </a:xfrm>
            <a:custGeom>
              <a:rect b="b" l="l" r="r" t="t"/>
              <a:pathLst>
                <a:path extrusionOk="0" h="3123" w="4801">
                  <a:moveTo>
                    <a:pt x="4313" y="333"/>
                  </a:moveTo>
                  <a:cubicBezTo>
                    <a:pt x="4800" y="664"/>
                    <a:pt x="4508" y="1679"/>
                    <a:pt x="4001" y="1855"/>
                  </a:cubicBezTo>
                  <a:cubicBezTo>
                    <a:pt x="2849" y="2245"/>
                    <a:pt x="1991" y="2713"/>
                    <a:pt x="1249" y="2967"/>
                  </a:cubicBezTo>
                  <a:cubicBezTo>
                    <a:pt x="976" y="3045"/>
                    <a:pt x="332" y="3123"/>
                    <a:pt x="79" y="2635"/>
                  </a:cubicBezTo>
                  <a:cubicBezTo>
                    <a:pt x="1" y="2440"/>
                    <a:pt x="430" y="1737"/>
                    <a:pt x="430" y="1737"/>
                  </a:cubicBezTo>
                  <a:cubicBezTo>
                    <a:pt x="1757" y="1894"/>
                    <a:pt x="3727" y="1"/>
                    <a:pt x="4313" y="333"/>
                  </a:cubicBezTo>
                  <a:close/>
                </a:path>
              </a:pathLst>
            </a:custGeom>
            <a:solidFill>
              <a:srgbClr val="272727">
                <a:alpha val="62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46"/>
            <p:cNvSpPr/>
            <p:nvPr/>
          </p:nvSpPr>
          <p:spPr>
            <a:xfrm>
              <a:off x="6872125" y="2557250"/>
              <a:ext cx="108800" cy="63925"/>
            </a:xfrm>
            <a:custGeom>
              <a:rect b="b" l="l" r="r" t="t"/>
              <a:pathLst>
                <a:path extrusionOk="0" h="2557" w="4352">
                  <a:moveTo>
                    <a:pt x="2576" y="293"/>
                  </a:moveTo>
                  <a:cubicBezTo>
                    <a:pt x="3161" y="429"/>
                    <a:pt x="3668" y="39"/>
                    <a:pt x="3864" y="59"/>
                  </a:cubicBezTo>
                  <a:cubicBezTo>
                    <a:pt x="4020" y="78"/>
                    <a:pt x="4234" y="254"/>
                    <a:pt x="4293" y="488"/>
                  </a:cubicBezTo>
                  <a:cubicBezTo>
                    <a:pt x="4351" y="917"/>
                    <a:pt x="4137" y="1327"/>
                    <a:pt x="3766" y="1502"/>
                  </a:cubicBezTo>
                  <a:cubicBezTo>
                    <a:pt x="3376" y="1698"/>
                    <a:pt x="2927" y="1619"/>
                    <a:pt x="2264" y="1873"/>
                  </a:cubicBezTo>
                  <a:cubicBezTo>
                    <a:pt x="1893" y="2029"/>
                    <a:pt x="995" y="2556"/>
                    <a:pt x="664" y="2556"/>
                  </a:cubicBezTo>
                  <a:cubicBezTo>
                    <a:pt x="312" y="2556"/>
                    <a:pt x="39" y="2341"/>
                    <a:pt x="0" y="2088"/>
                  </a:cubicBezTo>
                  <a:cubicBezTo>
                    <a:pt x="20" y="566"/>
                    <a:pt x="1268" y="0"/>
                    <a:pt x="2576" y="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46"/>
            <p:cNvSpPr/>
            <p:nvPr/>
          </p:nvSpPr>
          <p:spPr>
            <a:xfrm>
              <a:off x="6858450" y="2351875"/>
              <a:ext cx="82475" cy="257100"/>
            </a:xfrm>
            <a:custGeom>
              <a:rect b="b" l="l" r="r" t="t"/>
              <a:pathLst>
                <a:path extrusionOk="0" h="10284" w="3299">
                  <a:moveTo>
                    <a:pt x="645" y="9600"/>
                  </a:moveTo>
                  <a:cubicBezTo>
                    <a:pt x="1250" y="10283"/>
                    <a:pt x="2440" y="9581"/>
                    <a:pt x="2752" y="8449"/>
                  </a:cubicBezTo>
                  <a:cubicBezTo>
                    <a:pt x="2654" y="6869"/>
                    <a:pt x="2791" y="3981"/>
                    <a:pt x="3084" y="1737"/>
                  </a:cubicBezTo>
                  <a:cubicBezTo>
                    <a:pt x="3298" y="274"/>
                    <a:pt x="703" y="1"/>
                    <a:pt x="255" y="1854"/>
                  </a:cubicBezTo>
                  <a:cubicBezTo>
                    <a:pt x="1" y="3571"/>
                    <a:pt x="606" y="8800"/>
                    <a:pt x="645" y="96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46"/>
            <p:cNvSpPr/>
            <p:nvPr/>
          </p:nvSpPr>
          <p:spPr>
            <a:xfrm>
              <a:off x="6633575" y="2056275"/>
              <a:ext cx="179050" cy="74650"/>
            </a:xfrm>
            <a:custGeom>
              <a:rect b="b" l="l" r="r" t="t"/>
              <a:pathLst>
                <a:path extrusionOk="0" h="2986" w="7162">
                  <a:moveTo>
                    <a:pt x="918" y="1932"/>
                  </a:moveTo>
                  <a:cubicBezTo>
                    <a:pt x="2167" y="2986"/>
                    <a:pt x="5250" y="1737"/>
                    <a:pt x="6830" y="1171"/>
                  </a:cubicBezTo>
                  <a:cubicBezTo>
                    <a:pt x="7162" y="1074"/>
                    <a:pt x="6674" y="371"/>
                    <a:pt x="6498" y="391"/>
                  </a:cubicBezTo>
                  <a:cubicBezTo>
                    <a:pt x="5250" y="449"/>
                    <a:pt x="2635" y="430"/>
                    <a:pt x="1601" y="157"/>
                  </a:cubicBezTo>
                  <a:cubicBezTo>
                    <a:pt x="977" y="0"/>
                    <a:pt x="1" y="1152"/>
                    <a:pt x="918" y="1932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46"/>
            <p:cNvSpPr/>
            <p:nvPr/>
          </p:nvSpPr>
          <p:spPr>
            <a:xfrm>
              <a:off x="6605775" y="2013825"/>
              <a:ext cx="134650" cy="166850"/>
            </a:xfrm>
            <a:custGeom>
              <a:rect b="b" l="l" r="r" t="t"/>
              <a:pathLst>
                <a:path extrusionOk="0" h="6674" w="5386">
                  <a:moveTo>
                    <a:pt x="3845" y="6518"/>
                  </a:moveTo>
                  <a:cubicBezTo>
                    <a:pt x="4352" y="6674"/>
                    <a:pt x="5386" y="5425"/>
                    <a:pt x="5093" y="4606"/>
                  </a:cubicBezTo>
                  <a:cubicBezTo>
                    <a:pt x="4410" y="3259"/>
                    <a:pt x="4625" y="2225"/>
                    <a:pt x="4215" y="1659"/>
                  </a:cubicBezTo>
                  <a:cubicBezTo>
                    <a:pt x="3142" y="98"/>
                    <a:pt x="2479" y="1"/>
                    <a:pt x="1484" y="372"/>
                  </a:cubicBezTo>
                  <a:cubicBezTo>
                    <a:pt x="820" y="625"/>
                    <a:pt x="1" y="1640"/>
                    <a:pt x="469" y="2596"/>
                  </a:cubicBezTo>
                  <a:cubicBezTo>
                    <a:pt x="1367" y="4469"/>
                    <a:pt x="3845" y="6518"/>
                    <a:pt x="3845" y="65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46"/>
            <p:cNvSpPr/>
            <p:nvPr/>
          </p:nvSpPr>
          <p:spPr>
            <a:xfrm>
              <a:off x="6715050" y="1918725"/>
              <a:ext cx="107825" cy="131725"/>
            </a:xfrm>
            <a:custGeom>
              <a:rect b="b" l="l" r="r" t="t"/>
              <a:pathLst>
                <a:path extrusionOk="0" h="5269" w="4313">
                  <a:moveTo>
                    <a:pt x="4273" y="1795"/>
                  </a:moveTo>
                  <a:cubicBezTo>
                    <a:pt x="4254" y="2088"/>
                    <a:pt x="4234" y="2381"/>
                    <a:pt x="4176" y="2673"/>
                  </a:cubicBezTo>
                  <a:cubicBezTo>
                    <a:pt x="4137" y="2888"/>
                    <a:pt x="4137" y="2946"/>
                    <a:pt x="3981" y="3083"/>
                  </a:cubicBezTo>
                  <a:cubicBezTo>
                    <a:pt x="3766" y="3278"/>
                    <a:pt x="3669" y="3298"/>
                    <a:pt x="3766" y="3590"/>
                  </a:cubicBezTo>
                  <a:cubicBezTo>
                    <a:pt x="3864" y="3863"/>
                    <a:pt x="3337" y="4410"/>
                    <a:pt x="3103" y="4663"/>
                  </a:cubicBezTo>
                  <a:cubicBezTo>
                    <a:pt x="2927" y="4859"/>
                    <a:pt x="2771" y="5132"/>
                    <a:pt x="2498" y="5171"/>
                  </a:cubicBezTo>
                  <a:cubicBezTo>
                    <a:pt x="1795" y="5268"/>
                    <a:pt x="1308" y="4800"/>
                    <a:pt x="859" y="4371"/>
                  </a:cubicBezTo>
                  <a:cubicBezTo>
                    <a:pt x="430" y="3941"/>
                    <a:pt x="0" y="2127"/>
                    <a:pt x="39" y="1620"/>
                  </a:cubicBezTo>
                  <a:cubicBezTo>
                    <a:pt x="332" y="683"/>
                    <a:pt x="917" y="0"/>
                    <a:pt x="2654" y="137"/>
                  </a:cubicBezTo>
                  <a:cubicBezTo>
                    <a:pt x="3415" y="195"/>
                    <a:pt x="4313" y="1054"/>
                    <a:pt x="4273" y="1795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46"/>
            <p:cNvSpPr/>
            <p:nvPr/>
          </p:nvSpPr>
          <p:spPr>
            <a:xfrm>
              <a:off x="6680900" y="1964575"/>
              <a:ext cx="107350" cy="117100"/>
            </a:xfrm>
            <a:custGeom>
              <a:rect b="b" l="l" r="r" t="t"/>
              <a:pathLst>
                <a:path extrusionOk="0" h="4684" w="4294">
                  <a:moveTo>
                    <a:pt x="3844" y="2146"/>
                  </a:moveTo>
                  <a:cubicBezTo>
                    <a:pt x="3844" y="2146"/>
                    <a:pt x="3240" y="3746"/>
                    <a:pt x="2264" y="4585"/>
                  </a:cubicBezTo>
                  <a:cubicBezTo>
                    <a:pt x="2147" y="4683"/>
                    <a:pt x="1" y="2888"/>
                    <a:pt x="254" y="2537"/>
                  </a:cubicBezTo>
                  <a:cubicBezTo>
                    <a:pt x="527" y="2303"/>
                    <a:pt x="1327" y="1678"/>
                    <a:pt x="1776" y="410"/>
                  </a:cubicBezTo>
                  <a:cubicBezTo>
                    <a:pt x="1913" y="0"/>
                    <a:pt x="4293" y="1015"/>
                    <a:pt x="3844" y="2146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46"/>
            <p:cNvSpPr/>
            <p:nvPr/>
          </p:nvSpPr>
          <p:spPr>
            <a:xfrm>
              <a:off x="6568225" y="2015300"/>
              <a:ext cx="229775" cy="329275"/>
            </a:xfrm>
            <a:custGeom>
              <a:rect b="b" l="l" r="r" t="t"/>
              <a:pathLst>
                <a:path extrusionOk="0" h="13171" w="9191">
                  <a:moveTo>
                    <a:pt x="8586" y="5776"/>
                  </a:moveTo>
                  <a:cubicBezTo>
                    <a:pt x="8254" y="7025"/>
                    <a:pt x="7903" y="7571"/>
                    <a:pt x="7610" y="8547"/>
                  </a:cubicBezTo>
                  <a:cubicBezTo>
                    <a:pt x="7415" y="9210"/>
                    <a:pt x="7493" y="11044"/>
                    <a:pt x="7083" y="11551"/>
                  </a:cubicBezTo>
                  <a:cubicBezTo>
                    <a:pt x="7337" y="13171"/>
                    <a:pt x="2439" y="12761"/>
                    <a:pt x="625" y="11473"/>
                  </a:cubicBezTo>
                  <a:cubicBezTo>
                    <a:pt x="0" y="10693"/>
                    <a:pt x="703" y="9288"/>
                    <a:pt x="800" y="7649"/>
                  </a:cubicBezTo>
                  <a:cubicBezTo>
                    <a:pt x="878" y="6205"/>
                    <a:pt x="1074" y="4527"/>
                    <a:pt x="1230" y="3337"/>
                  </a:cubicBezTo>
                  <a:cubicBezTo>
                    <a:pt x="1405" y="1932"/>
                    <a:pt x="2537" y="0"/>
                    <a:pt x="4488" y="313"/>
                  </a:cubicBezTo>
                  <a:cubicBezTo>
                    <a:pt x="5327" y="449"/>
                    <a:pt x="6420" y="722"/>
                    <a:pt x="8351" y="2654"/>
                  </a:cubicBezTo>
                  <a:cubicBezTo>
                    <a:pt x="9190" y="3493"/>
                    <a:pt x="8976" y="4254"/>
                    <a:pt x="8566" y="57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46"/>
            <p:cNvSpPr/>
            <p:nvPr/>
          </p:nvSpPr>
          <p:spPr>
            <a:xfrm>
              <a:off x="6708225" y="1908475"/>
              <a:ext cx="131225" cy="119525"/>
            </a:xfrm>
            <a:custGeom>
              <a:rect b="b" l="l" r="r" t="t"/>
              <a:pathLst>
                <a:path extrusionOk="0" h="4781" w="5249">
                  <a:moveTo>
                    <a:pt x="3649" y="3376"/>
                  </a:moveTo>
                  <a:cubicBezTo>
                    <a:pt x="3571" y="3473"/>
                    <a:pt x="3415" y="3473"/>
                    <a:pt x="3493" y="3922"/>
                  </a:cubicBezTo>
                  <a:cubicBezTo>
                    <a:pt x="2908" y="3512"/>
                    <a:pt x="3005" y="3688"/>
                    <a:pt x="2908" y="3512"/>
                  </a:cubicBezTo>
                  <a:cubicBezTo>
                    <a:pt x="2732" y="3220"/>
                    <a:pt x="2420" y="3805"/>
                    <a:pt x="1912" y="4176"/>
                  </a:cubicBezTo>
                  <a:cubicBezTo>
                    <a:pt x="1132" y="4781"/>
                    <a:pt x="176" y="3942"/>
                    <a:pt x="137" y="3844"/>
                  </a:cubicBezTo>
                  <a:cubicBezTo>
                    <a:pt x="156" y="2654"/>
                    <a:pt x="0" y="976"/>
                    <a:pt x="1112" y="449"/>
                  </a:cubicBezTo>
                  <a:cubicBezTo>
                    <a:pt x="2029" y="0"/>
                    <a:pt x="3473" y="176"/>
                    <a:pt x="4176" y="995"/>
                  </a:cubicBezTo>
                  <a:cubicBezTo>
                    <a:pt x="4488" y="1386"/>
                    <a:pt x="5249" y="2400"/>
                    <a:pt x="4312" y="2595"/>
                  </a:cubicBezTo>
                  <a:cubicBezTo>
                    <a:pt x="3961" y="2673"/>
                    <a:pt x="3922" y="3044"/>
                    <a:pt x="3649" y="33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46"/>
            <p:cNvSpPr/>
            <p:nvPr/>
          </p:nvSpPr>
          <p:spPr>
            <a:xfrm>
              <a:off x="6767250" y="1988950"/>
              <a:ext cx="21975" cy="35150"/>
            </a:xfrm>
            <a:custGeom>
              <a:rect b="b" l="l" r="r" t="t"/>
              <a:pathLst>
                <a:path extrusionOk="0" h="1406" w="879">
                  <a:moveTo>
                    <a:pt x="117" y="450"/>
                  </a:moveTo>
                  <a:cubicBezTo>
                    <a:pt x="0" y="781"/>
                    <a:pt x="20" y="1328"/>
                    <a:pt x="176" y="1367"/>
                  </a:cubicBezTo>
                  <a:cubicBezTo>
                    <a:pt x="566" y="1406"/>
                    <a:pt x="507" y="1093"/>
                    <a:pt x="605" y="762"/>
                  </a:cubicBezTo>
                  <a:cubicBezTo>
                    <a:pt x="722" y="430"/>
                    <a:pt x="878" y="274"/>
                    <a:pt x="761" y="176"/>
                  </a:cubicBezTo>
                  <a:cubicBezTo>
                    <a:pt x="527" y="1"/>
                    <a:pt x="215" y="118"/>
                    <a:pt x="98" y="450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46"/>
            <p:cNvSpPr/>
            <p:nvPr/>
          </p:nvSpPr>
          <p:spPr>
            <a:xfrm>
              <a:off x="6776025" y="1941150"/>
              <a:ext cx="82950" cy="53675"/>
            </a:xfrm>
            <a:custGeom>
              <a:rect b="b" l="l" r="r" t="t"/>
              <a:pathLst>
                <a:path extrusionOk="0" h="2147" w="3318">
                  <a:moveTo>
                    <a:pt x="1913" y="430"/>
                  </a:moveTo>
                  <a:cubicBezTo>
                    <a:pt x="1347" y="254"/>
                    <a:pt x="410" y="1"/>
                    <a:pt x="0" y="79"/>
                  </a:cubicBezTo>
                  <a:cubicBezTo>
                    <a:pt x="839" y="391"/>
                    <a:pt x="722" y="1035"/>
                    <a:pt x="1132" y="1347"/>
                  </a:cubicBezTo>
                  <a:cubicBezTo>
                    <a:pt x="1639" y="1757"/>
                    <a:pt x="3083" y="2147"/>
                    <a:pt x="3142" y="1835"/>
                  </a:cubicBezTo>
                  <a:cubicBezTo>
                    <a:pt x="3317" y="1113"/>
                    <a:pt x="2498" y="645"/>
                    <a:pt x="1913" y="4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46"/>
            <p:cNvSpPr/>
            <p:nvPr/>
          </p:nvSpPr>
          <p:spPr>
            <a:xfrm>
              <a:off x="6710175" y="1906025"/>
              <a:ext cx="122950" cy="81500"/>
            </a:xfrm>
            <a:custGeom>
              <a:rect b="b" l="l" r="r" t="t"/>
              <a:pathLst>
                <a:path extrusionOk="0" h="3260" w="4918">
                  <a:moveTo>
                    <a:pt x="59" y="2225"/>
                  </a:moveTo>
                  <a:cubicBezTo>
                    <a:pt x="742" y="3006"/>
                    <a:pt x="3083" y="3259"/>
                    <a:pt x="4605" y="2908"/>
                  </a:cubicBezTo>
                  <a:cubicBezTo>
                    <a:pt x="4917" y="859"/>
                    <a:pt x="3864" y="254"/>
                    <a:pt x="2498" y="137"/>
                  </a:cubicBezTo>
                  <a:cubicBezTo>
                    <a:pt x="995" y="1"/>
                    <a:pt x="0" y="879"/>
                    <a:pt x="59" y="22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46"/>
            <p:cNvSpPr/>
            <p:nvPr/>
          </p:nvSpPr>
          <p:spPr>
            <a:xfrm>
              <a:off x="6580900" y="2302125"/>
              <a:ext cx="166850" cy="78075"/>
            </a:xfrm>
            <a:custGeom>
              <a:rect b="b" l="l" r="r" t="t"/>
              <a:pathLst>
                <a:path extrusionOk="0" h="3123" w="6674">
                  <a:moveTo>
                    <a:pt x="20" y="527"/>
                  </a:moveTo>
                  <a:cubicBezTo>
                    <a:pt x="1054" y="1366"/>
                    <a:pt x="5523" y="3122"/>
                    <a:pt x="6674" y="722"/>
                  </a:cubicBezTo>
                  <a:cubicBezTo>
                    <a:pt x="6674" y="527"/>
                    <a:pt x="6576" y="274"/>
                    <a:pt x="6576" y="78"/>
                  </a:cubicBezTo>
                  <a:cubicBezTo>
                    <a:pt x="5113" y="1873"/>
                    <a:pt x="1620" y="859"/>
                    <a:pt x="118" y="0"/>
                  </a:cubicBezTo>
                  <a:cubicBezTo>
                    <a:pt x="79" y="176"/>
                    <a:pt x="40" y="352"/>
                    <a:pt x="1" y="5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46"/>
            <p:cNvSpPr/>
            <p:nvPr/>
          </p:nvSpPr>
          <p:spPr>
            <a:xfrm>
              <a:off x="7123325" y="2126025"/>
              <a:ext cx="62475" cy="41500"/>
            </a:xfrm>
            <a:custGeom>
              <a:rect b="b" l="l" r="r" t="t"/>
              <a:pathLst>
                <a:path extrusionOk="0" h="1660" w="2499">
                  <a:moveTo>
                    <a:pt x="40" y="1562"/>
                  </a:moveTo>
                  <a:lnTo>
                    <a:pt x="59" y="1601"/>
                  </a:lnTo>
                  <a:cubicBezTo>
                    <a:pt x="79" y="1640"/>
                    <a:pt x="157" y="1659"/>
                    <a:pt x="196" y="1640"/>
                  </a:cubicBezTo>
                  <a:lnTo>
                    <a:pt x="2264" y="488"/>
                  </a:lnTo>
                  <a:cubicBezTo>
                    <a:pt x="2498" y="371"/>
                    <a:pt x="2284" y="1"/>
                    <a:pt x="2069" y="137"/>
                  </a:cubicBezTo>
                  <a:lnTo>
                    <a:pt x="59" y="1405"/>
                  </a:lnTo>
                  <a:cubicBezTo>
                    <a:pt x="20" y="1444"/>
                    <a:pt x="1" y="1503"/>
                    <a:pt x="20" y="1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46"/>
            <p:cNvSpPr/>
            <p:nvPr/>
          </p:nvSpPr>
          <p:spPr>
            <a:xfrm>
              <a:off x="7050650" y="2162125"/>
              <a:ext cx="77100" cy="48325"/>
            </a:xfrm>
            <a:custGeom>
              <a:rect b="b" l="l" r="r" t="t"/>
              <a:pathLst>
                <a:path extrusionOk="0" h="1933" w="3084">
                  <a:moveTo>
                    <a:pt x="1" y="1796"/>
                  </a:moveTo>
                  <a:lnTo>
                    <a:pt x="79" y="1932"/>
                  </a:lnTo>
                  <a:lnTo>
                    <a:pt x="3025" y="176"/>
                  </a:lnTo>
                  <a:cubicBezTo>
                    <a:pt x="3083" y="137"/>
                    <a:pt x="3005" y="0"/>
                    <a:pt x="2947" y="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46"/>
            <p:cNvSpPr/>
            <p:nvPr/>
          </p:nvSpPr>
          <p:spPr>
            <a:xfrm>
              <a:off x="7050650" y="2202125"/>
              <a:ext cx="11250" cy="8325"/>
            </a:xfrm>
            <a:custGeom>
              <a:rect b="b" l="l" r="r" t="t"/>
              <a:pathLst>
                <a:path extrusionOk="0" h="333" w="450">
                  <a:moveTo>
                    <a:pt x="1" y="196"/>
                  </a:moveTo>
                  <a:lnTo>
                    <a:pt x="79" y="332"/>
                  </a:lnTo>
                  <a:lnTo>
                    <a:pt x="410" y="98"/>
                  </a:lnTo>
                  <a:cubicBezTo>
                    <a:pt x="449" y="78"/>
                    <a:pt x="391" y="0"/>
                    <a:pt x="352" y="20"/>
                  </a:cubicBezTo>
                  <a:lnTo>
                    <a:pt x="1" y="1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46"/>
            <p:cNvSpPr/>
            <p:nvPr/>
          </p:nvSpPr>
          <p:spPr>
            <a:xfrm>
              <a:off x="7114550" y="2160175"/>
              <a:ext cx="43925" cy="29775"/>
            </a:xfrm>
            <a:custGeom>
              <a:rect b="b" l="l" r="r" t="t"/>
              <a:pathLst>
                <a:path extrusionOk="0" h="1191" w="1757">
                  <a:moveTo>
                    <a:pt x="20" y="1113"/>
                  </a:moveTo>
                  <a:lnTo>
                    <a:pt x="20" y="1132"/>
                  </a:lnTo>
                  <a:cubicBezTo>
                    <a:pt x="59" y="1171"/>
                    <a:pt x="98" y="1191"/>
                    <a:pt x="137" y="1171"/>
                  </a:cubicBezTo>
                  <a:lnTo>
                    <a:pt x="1601" y="352"/>
                  </a:lnTo>
                  <a:cubicBezTo>
                    <a:pt x="1757" y="254"/>
                    <a:pt x="1601" y="0"/>
                    <a:pt x="1444" y="98"/>
                  </a:cubicBezTo>
                  <a:lnTo>
                    <a:pt x="40" y="996"/>
                  </a:lnTo>
                  <a:cubicBezTo>
                    <a:pt x="1" y="1035"/>
                    <a:pt x="1" y="1074"/>
                    <a:pt x="20" y="1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46"/>
            <p:cNvSpPr/>
            <p:nvPr/>
          </p:nvSpPr>
          <p:spPr>
            <a:xfrm>
              <a:off x="7063325" y="2186025"/>
              <a:ext cx="54175" cy="34175"/>
            </a:xfrm>
            <a:custGeom>
              <a:rect b="b" l="l" r="r" t="t"/>
              <a:pathLst>
                <a:path extrusionOk="0" h="1367" w="2167">
                  <a:moveTo>
                    <a:pt x="1" y="1269"/>
                  </a:moveTo>
                  <a:lnTo>
                    <a:pt x="59" y="1366"/>
                  </a:lnTo>
                  <a:lnTo>
                    <a:pt x="2128" y="118"/>
                  </a:lnTo>
                  <a:cubicBezTo>
                    <a:pt x="2167" y="79"/>
                    <a:pt x="2128" y="1"/>
                    <a:pt x="2069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46"/>
            <p:cNvSpPr/>
            <p:nvPr/>
          </p:nvSpPr>
          <p:spPr>
            <a:xfrm>
              <a:off x="7063325" y="2214325"/>
              <a:ext cx="7825" cy="5875"/>
            </a:xfrm>
            <a:custGeom>
              <a:rect b="b" l="l" r="r" t="t"/>
              <a:pathLst>
                <a:path extrusionOk="0" h="235" w="313">
                  <a:moveTo>
                    <a:pt x="1" y="137"/>
                  </a:moveTo>
                  <a:lnTo>
                    <a:pt x="59" y="234"/>
                  </a:lnTo>
                  <a:lnTo>
                    <a:pt x="294" y="78"/>
                  </a:lnTo>
                  <a:cubicBezTo>
                    <a:pt x="313" y="59"/>
                    <a:pt x="274" y="0"/>
                    <a:pt x="254" y="0"/>
                  </a:cubicBezTo>
                  <a:lnTo>
                    <a:pt x="1" y="1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46"/>
            <p:cNvSpPr/>
            <p:nvPr/>
          </p:nvSpPr>
          <p:spPr>
            <a:xfrm>
              <a:off x="6980900" y="2216275"/>
              <a:ext cx="27325" cy="41475"/>
            </a:xfrm>
            <a:custGeom>
              <a:rect b="b" l="l" r="r" t="t"/>
              <a:pathLst>
                <a:path extrusionOk="0" h="1659" w="1093">
                  <a:moveTo>
                    <a:pt x="59" y="1405"/>
                  </a:moveTo>
                  <a:cubicBezTo>
                    <a:pt x="0" y="1288"/>
                    <a:pt x="59" y="1054"/>
                    <a:pt x="176" y="859"/>
                  </a:cubicBezTo>
                  <a:cubicBezTo>
                    <a:pt x="293" y="644"/>
                    <a:pt x="469" y="449"/>
                    <a:pt x="527" y="371"/>
                  </a:cubicBezTo>
                  <a:cubicBezTo>
                    <a:pt x="664" y="156"/>
                    <a:pt x="703" y="215"/>
                    <a:pt x="839" y="0"/>
                  </a:cubicBezTo>
                  <a:cubicBezTo>
                    <a:pt x="956" y="78"/>
                    <a:pt x="1093" y="234"/>
                    <a:pt x="800" y="566"/>
                  </a:cubicBezTo>
                  <a:cubicBezTo>
                    <a:pt x="781" y="664"/>
                    <a:pt x="820" y="722"/>
                    <a:pt x="586" y="937"/>
                  </a:cubicBezTo>
                  <a:cubicBezTo>
                    <a:pt x="781" y="1561"/>
                    <a:pt x="137" y="1659"/>
                    <a:pt x="59" y="1405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46"/>
            <p:cNvSpPr/>
            <p:nvPr/>
          </p:nvSpPr>
          <p:spPr>
            <a:xfrm>
              <a:off x="6969200" y="2221625"/>
              <a:ext cx="58550" cy="53200"/>
            </a:xfrm>
            <a:custGeom>
              <a:rect b="b" l="l" r="r" t="t"/>
              <a:pathLst>
                <a:path extrusionOk="0" h="2128" w="2342">
                  <a:moveTo>
                    <a:pt x="566" y="1659"/>
                  </a:moveTo>
                  <a:cubicBezTo>
                    <a:pt x="1015" y="1308"/>
                    <a:pt x="0" y="1328"/>
                    <a:pt x="449" y="996"/>
                  </a:cubicBezTo>
                  <a:cubicBezTo>
                    <a:pt x="839" y="586"/>
                    <a:pt x="1620" y="98"/>
                    <a:pt x="1873" y="79"/>
                  </a:cubicBezTo>
                  <a:cubicBezTo>
                    <a:pt x="2049" y="1"/>
                    <a:pt x="2341" y="1074"/>
                    <a:pt x="2263" y="1250"/>
                  </a:cubicBezTo>
                  <a:cubicBezTo>
                    <a:pt x="2049" y="1523"/>
                    <a:pt x="1268" y="1991"/>
                    <a:pt x="1073" y="2030"/>
                  </a:cubicBezTo>
                  <a:cubicBezTo>
                    <a:pt x="976" y="2069"/>
                    <a:pt x="546" y="2128"/>
                    <a:pt x="566" y="1659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46"/>
            <p:cNvSpPr/>
            <p:nvPr/>
          </p:nvSpPr>
          <p:spPr>
            <a:xfrm>
              <a:off x="7020400" y="2242600"/>
              <a:ext cx="26850" cy="12225"/>
            </a:xfrm>
            <a:custGeom>
              <a:rect b="b" l="l" r="r" t="t"/>
              <a:pathLst>
                <a:path extrusionOk="0" h="489" w="1074">
                  <a:moveTo>
                    <a:pt x="196" y="157"/>
                  </a:moveTo>
                  <a:lnTo>
                    <a:pt x="879" y="20"/>
                  </a:lnTo>
                  <a:cubicBezTo>
                    <a:pt x="1054" y="1"/>
                    <a:pt x="1074" y="196"/>
                    <a:pt x="898" y="255"/>
                  </a:cubicBezTo>
                  <a:lnTo>
                    <a:pt x="235" y="450"/>
                  </a:lnTo>
                  <a:cubicBezTo>
                    <a:pt x="79" y="489"/>
                    <a:pt x="1" y="177"/>
                    <a:pt x="196" y="157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46"/>
            <p:cNvSpPr/>
            <p:nvPr/>
          </p:nvSpPr>
          <p:spPr>
            <a:xfrm>
              <a:off x="7019425" y="2232850"/>
              <a:ext cx="30275" cy="14675"/>
            </a:xfrm>
            <a:custGeom>
              <a:rect b="b" l="l" r="r" t="t"/>
              <a:pathLst>
                <a:path extrusionOk="0" h="587" w="1211">
                  <a:moveTo>
                    <a:pt x="40" y="449"/>
                  </a:moveTo>
                  <a:lnTo>
                    <a:pt x="40" y="449"/>
                  </a:lnTo>
                  <a:cubicBezTo>
                    <a:pt x="1" y="371"/>
                    <a:pt x="59" y="274"/>
                    <a:pt x="137" y="254"/>
                  </a:cubicBezTo>
                  <a:lnTo>
                    <a:pt x="937" y="40"/>
                  </a:lnTo>
                  <a:cubicBezTo>
                    <a:pt x="1152" y="1"/>
                    <a:pt x="1210" y="235"/>
                    <a:pt x="996" y="293"/>
                  </a:cubicBezTo>
                  <a:lnTo>
                    <a:pt x="215" y="567"/>
                  </a:lnTo>
                  <a:cubicBezTo>
                    <a:pt x="137" y="586"/>
                    <a:pt x="59" y="527"/>
                    <a:pt x="40" y="449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46"/>
            <p:cNvSpPr/>
            <p:nvPr/>
          </p:nvSpPr>
          <p:spPr>
            <a:xfrm>
              <a:off x="7017000" y="2226525"/>
              <a:ext cx="33175" cy="13675"/>
            </a:xfrm>
            <a:custGeom>
              <a:rect b="b" l="l" r="r" t="t"/>
              <a:pathLst>
                <a:path extrusionOk="0" h="547" w="1327">
                  <a:moveTo>
                    <a:pt x="20" y="410"/>
                  </a:moveTo>
                  <a:lnTo>
                    <a:pt x="20" y="410"/>
                  </a:lnTo>
                  <a:cubicBezTo>
                    <a:pt x="0" y="332"/>
                    <a:pt x="59" y="234"/>
                    <a:pt x="156" y="215"/>
                  </a:cubicBezTo>
                  <a:lnTo>
                    <a:pt x="1034" y="39"/>
                  </a:lnTo>
                  <a:cubicBezTo>
                    <a:pt x="1268" y="0"/>
                    <a:pt x="1327" y="234"/>
                    <a:pt x="1112" y="293"/>
                  </a:cubicBezTo>
                  <a:lnTo>
                    <a:pt x="234" y="527"/>
                  </a:lnTo>
                  <a:cubicBezTo>
                    <a:pt x="137" y="546"/>
                    <a:pt x="39" y="507"/>
                    <a:pt x="20" y="410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46"/>
            <p:cNvSpPr/>
            <p:nvPr/>
          </p:nvSpPr>
          <p:spPr>
            <a:xfrm>
              <a:off x="7012125" y="2218225"/>
              <a:ext cx="32200" cy="14175"/>
            </a:xfrm>
            <a:custGeom>
              <a:rect b="b" l="l" r="r" t="t"/>
              <a:pathLst>
                <a:path extrusionOk="0" h="567" w="1288">
                  <a:moveTo>
                    <a:pt x="215" y="195"/>
                  </a:moveTo>
                  <a:lnTo>
                    <a:pt x="1015" y="39"/>
                  </a:lnTo>
                  <a:cubicBezTo>
                    <a:pt x="1229" y="0"/>
                    <a:pt x="1288" y="234"/>
                    <a:pt x="1093" y="293"/>
                  </a:cubicBezTo>
                  <a:lnTo>
                    <a:pt x="293" y="508"/>
                  </a:lnTo>
                  <a:cubicBezTo>
                    <a:pt x="78" y="566"/>
                    <a:pt x="0" y="234"/>
                    <a:pt x="215" y="195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46"/>
            <p:cNvSpPr/>
            <p:nvPr/>
          </p:nvSpPr>
          <p:spPr>
            <a:xfrm>
              <a:off x="6819925" y="2201625"/>
              <a:ext cx="179525" cy="80525"/>
            </a:xfrm>
            <a:custGeom>
              <a:rect b="b" l="l" r="r" t="t"/>
              <a:pathLst>
                <a:path extrusionOk="0" h="3221" w="7181">
                  <a:moveTo>
                    <a:pt x="937" y="1933"/>
                  </a:moveTo>
                  <a:cubicBezTo>
                    <a:pt x="2186" y="2986"/>
                    <a:pt x="5249" y="3220"/>
                    <a:pt x="6869" y="2791"/>
                  </a:cubicBezTo>
                  <a:cubicBezTo>
                    <a:pt x="7181" y="2713"/>
                    <a:pt x="6869" y="1874"/>
                    <a:pt x="6420" y="1796"/>
                  </a:cubicBezTo>
                  <a:cubicBezTo>
                    <a:pt x="5152" y="1581"/>
                    <a:pt x="2654" y="430"/>
                    <a:pt x="1620" y="157"/>
                  </a:cubicBezTo>
                  <a:cubicBezTo>
                    <a:pt x="996" y="1"/>
                    <a:pt x="0" y="1152"/>
                    <a:pt x="937" y="1933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46"/>
            <p:cNvSpPr/>
            <p:nvPr/>
          </p:nvSpPr>
          <p:spPr>
            <a:xfrm>
              <a:off x="6807725" y="2184075"/>
              <a:ext cx="79550" cy="74650"/>
            </a:xfrm>
            <a:custGeom>
              <a:rect b="b" l="l" r="r" t="t"/>
              <a:pathLst>
                <a:path extrusionOk="0" h="2986" w="3182">
                  <a:moveTo>
                    <a:pt x="2771" y="937"/>
                  </a:moveTo>
                  <a:cubicBezTo>
                    <a:pt x="3181" y="1835"/>
                    <a:pt x="2225" y="2693"/>
                    <a:pt x="1464" y="2888"/>
                  </a:cubicBezTo>
                  <a:cubicBezTo>
                    <a:pt x="1152" y="2986"/>
                    <a:pt x="235" y="2518"/>
                    <a:pt x="176" y="1971"/>
                  </a:cubicBezTo>
                  <a:cubicBezTo>
                    <a:pt x="1" y="683"/>
                    <a:pt x="898" y="1"/>
                    <a:pt x="1835" y="20"/>
                  </a:cubicBezTo>
                  <a:cubicBezTo>
                    <a:pt x="2205" y="20"/>
                    <a:pt x="2596" y="547"/>
                    <a:pt x="2791" y="9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46"/>
            <p:cNvSpPr/>
            <p:nvPr/>
          </p:nvSpPr>
          <p:spPr>
            <a:xfrm>
              <a:off x="6728225" y="2081150"/>
              <a:ext cx="134150" cy="162950"/>
            </a:xfrm>
            <a:custGeom>
              <a:rect b="b" l="l" r="r" t="t"/>
              <a:pathLst>
                <a:path extrusionOk="0" h="6518" w="5366">
                  <a:moveTo>
                    <a:pt x="3825" y="6342"/>
                  </a:moveTo>
                  <a:cubicBezTo>
                    <a:pt x="4351" y="6517"/>
                    <a:pt x="5366" y="5269"/>
                    <a:pt x="5093" y="4430"/>
                  </a:cubicBezTo>
                  <a:cubicBezTo>
                    <a:pt x="4390" y="3103"/>
                    <a:pt x="4137" y="2713"/>
                    <a:pt x="3707" y="2147"/>
                  </a:cubicBezTo>
                  <a:cubicBezTo>
                    <a:pt x="2634" y="586"/>
                    <a:pt x="2400" y="1"/>
                    <a:pt x="1483" y="215"/>
                  </a:cubicBezTo>
                  <a:cubicBezTo>
                    <a:pt x="781" y="371"/>
                    <a:pt x="0" y="1464"/>
                    <a:pt x="469" y="2439"/>
                  </a:cubicBezTo>
                  <a:cubicBezTo>
                    <a:pt x="1366" y="4313"/>
                    <a:pt x="3825" y="6342"/>
                    <a:pt x="3825" y="63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1" name="Google Shape;356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62" name="Google Shape;35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" y="3481388"/>
            <a:ext cx="3581400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p25"/>
          <p:cNvSpPr txBox="1"/>
          <p:nvPr>
            <p:ph type="title"/>
          </p:nvPr>
        </p:nvSpPr>
        <p:spPr>
          <a:xfrm>
            <a:off x="4020227" y="2495775"/>
            <a:ext cx="4188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</a:t>
            </a:r>
            <a:endParaRPr/>
          </a:p>
        </p:txBody>
      </p:sp>
      <p:sp>
        <p:nvSpPr>
          <p:cNvPr id="2743" name="Google Shape;2743;p25"/>
          <p:cNvSpPr txBox="1"/>
          <p:nvPr>
            <p:ph idx="2" type="title"/>
          </p:nvPr>
        </p:nvSpPr>
        <p:spPr>
          <a:xfrm>
            <a:off x="6104852" y="1169575"/>
            <a:ext cx="2103900" cy="12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744" name="Google Shape;2744;p25"/>
          <p:cNvGrpSpPr/>
          <p:nvPr/>
        </p:nvGrpSpPr>
        <p:grpSpPr>
          <a:xfrm>
            <a:off x="7729160" y="630320"/>
            <a:ext cx="349729" cy="335739"/>
            <a:chOff x="363475" y="3572825"/>
            <a:chExt cx="511225" cy="490775"/>
          </a:xfrm>
        </p:grpSpPr>
        <p:sp>
          <p:nvSpPr>
            <p:cNvPr id="2745" name="Google Shape;2745;p25"/>
            <p:cNvSpPr/>
            <p:nvPr/>
          </p:nvSpPr>
          <p:spPr>
            <a:xfrm>
              <a:off x="481025" y="3572825"/>
              <a:ext cx="349775" cy="200500"/>
            </a:xfrm>
            <a:custGeom>
              <a:rect b="b" l="l" r="r" t="t"/>
              <a:pathLst>
                <a:path extrusionOk="0" h="8020" w="13991">
                  <a:moveTo>
                    <a:pt x="4586" y="683"/>
                  </a:moveTo>
                  <a:lnTo>
                    <a:pt x="5425" y="2361"/>
                  </a:lnTo>
                  <a:lnTo>
                    <a:pt x="4001" y="4937"/>
                  </a:lnTo>
                  <a:lnTo>
                    <a:pt x="859" y="2947"/>
                  </a:lnTo>
                  <a:lnTo>
                    <a:pt x="1737" y="1522"/>
                  </a:lnTo>
                  <a:cubicBezTo>
                    <a:pt x="2050" y="996"/>
                    <a:pt x="2615" y="683"/>
                    <a:pt x="3220" y="683"/>
                  </a:cubicBezTo>
                  <a:close/>
                  <a:moveTo>
                    <a:pt x="8859" y="664"/>
                  </a:moveTo>
                  <a:cubicBezTo>
                    <a:pt x="9445" y="664"/>
                    <a:pt x="9991" y="996"/>
                    <a:pt x="10264" y="1522"/>
                  </a:cubicBezTo>
                  <a:lnTo>
                    <a:pt x="11552" y="3766"/>
                  </a:lnTo>
                  <a:cubicBezTo>
                    <a:pt x="11620" y="3861"/>
                    <a:pt x="11734" y="3918"/>
                    <a:pt x="11850" y="3918"/>
                  </a:cubicBezTo>
                  <a:cubicBezTo>
                    <a:pt x="11902" y="3918"/>
                    <a:pt x="11953" y="3907"/>
                    <a:pt x="12001" y="3883"/>
                  </a:cubicBezTo>
                  <a:lnTo>
                    <a:pt x="12859" y="3454"/>
                  </a:lnTo>
                  <a:lnTo>
                    <a:pt x="10986" y="7317"/>
                  </a:lnTo>
                  <a:lnTo>
                    <a:pt x="7181" y="6888"/>
                  </a:lnTo>
                  <a:lnTo>
                    <a:pt x="8020" y="6381"/>
                  </a:lnTo>
                  <a:cubicBezTo>
                    <a:pt x="8176" y="6283"/>
                    <a:pt x="8235" y="6088"/>
                    <a:pt x="8137" y="5932"/>
                  </a:cubicBezTo>
                  <a:lnTo>
                    <a:pt x="5367" y="664"/>
                  </a:lnTo>
                  <a:close/>
                  <a:moveTo>
                    <a:pt x="3220" y="1"/>
                  </a:moveTo>
                  <a:cubicBezTo>
                    <a:pt x="2362" y="1"/>
                    <a:pt x="1581" y="430"/>
                    <a:pt x="1152" y="1152"/>
                  </a:cubicBezTo>
                  <a:lnTo>
                    <a:pt x="98" y="2869"/>
                  </a:lnTo>
                  <a:cubicBezTo>
                    <a:pt x="1" y="3025"/>
                    <a:pt x="59" y="3220"/>
                    <a:pt x="215" y="3318"/>
                  </a:cubicBezTo>
                  <a:lnTo>
                    <a:pt x="3942" y="5698"/>
                  </a:lnTo>
                  <a:cubicBezTo>
                    <a:pt x="3981" y="5737"/>
                    <a:pt x="4059" y="5756"/>
                    <a:pt x="4118" y="5756"/>
                  </a:cubicBezTo>
                  <a:cubicBezTo>
                    <a:pt x="4137" y="5756"/>
                    <a:pt x="4176" y="5756"/>
                    <a:pt x="4196" y="5737"/>
                  </a:cubicBezTo>
                  <a:cubicBezTo>
                    <a:pt x="4293" y="5717"/>
                    <a:pt x="4372" y="5659"/>
                    <a:pt x="4411" y="5581"/>
                  </a:cubicBezTo>
                  <a:lnTo>
                    <a:pt x="5835" y="3025"/>
                  </a:lnTo>
                  <a:lnTo>
                    <a:pt x="7396" y="5971"/>
                  </a:lnTo>
                  <a:lnTo>
                    <a:pt x="5971" y="6810"/>
                  </a:lnTo>
                  <a:cubicBezTo>
                    <a:pt x="5854" y="6888"/>
                    <a:pt x="5796" y="7044"/>
                    <a:pt x="5815" y="7181"/>
                  </a:cubicBezTo>
                  <a:cubicBezTo>
                    <a:pt x="5854" y="7317"/>
                    <a:pt x="5971" y="7435"/>
                    <a:pt x="6108" y="7454"/>
                  </a:cubicBezTo>
                  <a:lnTo>
                    <a:pt x="11142" y="8020"/>
                  </a:lnTo>
                  <a:lnTo>
                    <a:pt x="11181" y="8020"/>
                  </a:lnTo>
                  <a:cubicBezTo>
                    <a:pt x="11318" y="8020"/>
                    <a:pt x="11435" y="7942"/>
                    <a:pt x="11493" y="7825"/>
                  </a:cubicBezTo>
                  <a:lnTo>
                    <a:pt x="13913" y="2849"/>
                  </a:lnTo>
                  <a:cubicBezTo>
                    <a:pt x="13991" y="2693"/>
                    <a:pt x="13913" y="2479"/>
                    <a:pt x="13757" y="2400"/>
                  </a:cubicBezTo>
                  <a:lnTo>
                    <a:pt x="13737" y="2400"/>
                  </a:lnTo>
                  <a:cubicBezTo>
                    <a:pt x="13688" y="2381"/>
                    <a:pt x="13640" y="2371"/>
                    <a:pt x="13591" y="2371"/>
                  </a:cubicBezTo>
                  <a:cubicBezTo>
                    <a:pt x="13542" y="2371"/>
                    <a:pt x="13493" y="2381"/>
                    <a:pt x="13444" y="2400"/>
                  </a:cubicBezTo>
                  <a:lnTo>
                    <a:pt x="11981" y="3142"/>
                  </a:lnTo>
                  <a:lnTo>
                    <a:pt x="10849" y="1171"/>
                  </a:lnTo>
                  <a:cubicBezTo>
                    <a:pt x="10459" y="449"/>
                    <a:pt x="9679" y="1"/>
                    <a:pt x="8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25"/>
            <p:cNvSpPr/>
            <p:nvPr/>
          </p:nvSpPr>
          <p:spPr>
            <a:xfrm>
              <a:off x="574700" y="3750500"/>
              <a:ext cx="300000" cy="313100"/>
            </a:xfrm>
            <a:custGeom>
              <a:rect b="b" l="l" r="r" t="t"/>
              <a:pathLst>
                <a:path extrusionOk="0" h="12524" w="12000">
                  <a:moveTo>
                    <a:pt x="10049" y="815"/>
                  </a:moveTo>
                  <a:lnTo>
                    <a:pt x="10985" y="2688"/>
                  </a:lnTo>
                  <a:cubicBezTo>
                    <a:pt x="11278" y="3235"/>
                    <a:pt x="11278" y="3898"/>
                    <a:pt x="10946" y="4425"/>
                  </a:cubicBezTo>
                  <a:lnTo>
                    <a:pt x="10341" y="5420"/>
                  </a:lnTo>
                  <a:lnTo>
                    <a:pt x="8019" y="5420"/>
                  </a:lnTo>
                  <a:lnTo>
                    <a:pt x="6576" y="2825"/>
                  </a:lnTo>
                  <a:lnTo>
                    <a:pt x="10049" y="815"/>
                  </a:lnTo>
                  <a:close/>
                  <a:moveTo>
                    <a:pt x="3415" y="4932"/>
                  </a:moveTo>
                  <a:lnTo>
                    <a:pt x="3415" y="5752"/>
                  </a:lnTo>
                  <a:cubicBezTo>
                    <a:pt x="3415" y="5947"/>
                    <a:pt x="3571" y="6103"/>
                    <a:pt x="3746" y="6103"/>
                  </a:cubicBezTo>
                  <a:lnTo>
                    <a:pt x="9932" y="6103"/>
                  </a:lnTo>
                  <a:lnTo>
                    <a:pt x="7863" y="9654"/>
                  </a:lnTo>
                  <a:cubicBezTo>
                    <a:pt x="7598" y="10166"/>
                    <a:pt x="7074" y="10494"/>
                    <a:pt x="6508" y="10494"/>
                  </a:cubicBezTo>
                  <a:cubicBezTo>
                    <a:pt x="6491" y="10494"/>
                    <a:pt x="6475" y="10494"/>
                    <a:pt x="6459" y="10493"/>
                  </a:cubicBezTo>
                  <a:lnTo>
                    <a:pt x="3746" y="10493"/>
                  </a:lnTo>
                  <a:cubicBezTo>
                    <a:pt x="3571" y="10493"/>
                    <a:pt x="3415" y="10649"/>
                    <a:pt x="3415" y="10825"/>
                  </a:cubicBezTo>
                  <a:lnTo>
                    <a:pt x="3415" y="11196"/>
                  </a:lnTo>
                  <a:lnTo>
                    <a:pt x="800" y="7801"/>
                  </a:lnTo>
                  <a:lnTo>
                    <a:pt x="3415" y="4932"/>
                  </a:lnTo>
                  <a:close/>
                  <a:moveTo>
                    <a:pt x="10185" y="1"/>
                  </a:moveTo>
                  <a:cubicBezTo>
                    <a:pt x="10133" y="1"/>
                    <a:pt x="10080" y="12"/>
                    <a:pt x="10029" y="35"/>
                  </a:cubicBezTo>
                  <a:lnTo>
                    <a:pt x="10010" y="35"/>
                  </a:lnTo>
                  <a:lnTo>
                    <a:pt x="5951" y="2415"/>
                  </a:lnTo>
                  <a:cubicBezTo>
                    <a:pt x="5795" y="2513"/>
                    <a:pt x="5737" y="2708"/>
                    <a:pt x="5834" y="2864"/>
                  </a:cubicBezTo>
                  <a:lnTo>
                    <a:pt x="7239" y="5420"/>
                  </a:lnTo>
                  <a:lnTo>
                    <a:pt x="4098" y="5420"/>
                  </a:lnTo>
                  <a:lnTo>
                    <a:pt x="4098" y="4054"/>
                  </a:lnTo>
                  <a:cubicBezTo>
                    <a:pt x="4098" y="3879"/>
                    <a:pt x="3942" y="3723"/>
                    <a:pt x="3746" y="3723"/>
                  </a:cubicBezTo>
                  <a:cubicBezTo>
                    <a:pt x="3668" y="3723"/>
                    <a:pt x="3571" y="3762"/>
                    <a:pt x="3512" y="3840"/>
                  </a:cubicBezTo>
                  <a:lnTo>
                    <a:pt x="117" y="7566"/>
                  </a:lnTo>
                  <a:cubicBezTo>
                    <a:pt x="0" y="7683"/>
                    <a:pt x="0" y="7859"/>
                    <a:pt x="98" y="7996"/>
                  </a:cubicBezTo>
                  <a:lnTo>
                    <a:pt x="3493" y="12386"/>
                  </a:lnTo>
                  <a:cubicBezTo>
                    <a:pt x="3563" y="12479"/>
                    <a:pt x="3660" y="12523"/>
                    <a:pt x="3761" y="12523"/>
                  </a:cubicBezTo>
                  <a:cubicBezTo>
                    <a:pt x="3829" y="12523"/>
                    <a:pt x="3898" y="12503"/>
                    <a:pt x="3961" y="12464"/>
                  </a:cubicBezTo>
                  <a:cubicBezTo>
                    <a:pt x="4039" y="12386"/>
                    <a:pt x="4098" y="12288"/>
                    <a:pt x="4098" y="12191"/>
                  </a:cubicBezTo>
                  <a:lnTo>
                    <a:pt x="4098" y="11176"/>
                  </a:lnTo>
                  <a:lnTo>
                    <a:pt x="6459" y="11176"/>
                  </a:lnTo>
                  <a:cubicBezTo>
                    <a:pt x="6475" y="11176"/>
                    <a:pt x="6492" y="11177"/>
                    <a:pt x="6509" y="11177"/>
                  </a:cubicBezTo>
                  <a:cubicBezTo>
                    <a:pt x="7329" y="11177"/>
                    <a:pt x="8085" y="10712"/>
                    <a:pt x="8449" y="9986"/>
                  </a:cubicBezTo>
                  <a:lnTo>
                    <a:pt x="10829" y="5927"/>
                  </a:lnTo>
                  <a:lnTo>
                    <a:pt x="11532" y="4796"/>
                  </a:lnTo>
                  <a:cubicBezTo>
                    <a:pt x="11980" y="4054"/>
                    <a:pt x="12000" y="3137"/>
                    <a:pt x="11590" y="2376"/>
                  </a:cubicBezTo>
                  <a:lnTo>
                    <a:pt x="10497" y="191"/>
                  </a:lnTo>
                  <a:cubicBezTo>
                    <a:pt x="10428" y="67"/>
                    <a:pt x="10310" y="1"/>
                    <a:pt x="10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25"/>
            <p:cNvSpPr/>
            <p:nvPr/>
          </p:nvSpPr>
          <p:spPr>
            <a:xfrm>
              <a:off x="363475" y="3707950"/>
              <a:ext cx="203425" cy="321475"/>
            </a:xfrm>
            <a:custGeom>
              <a:rect b="b" l="l" r="r" t="t"/>
              <a:pathLst>
                <a:path extrusionOk="0" h="12859" w="8137">
                  <a:moveTo>
                    <a:pt x="5561" y="703"/>
                  </a:moveTo>
                  <a:lnTo>
                    <a:pt x="7142" y="4137"/>
                  </a:lnTo>
                  <a:lnTo>
                    <a:pt x="6264" y="3786"/>
                  </a:lnTo>
                  <a:cubicBezTo>
                    <a:pt x="6224" y="3771"/>
                    <a:pt x="6183" y="3763"/>
                    <a:pt x="6142" y="3763"/>
                  </a:cubicBezTo>
                  <a:cubicBezTo>
                    <a:pt x="6024" y="3763"/>
                    <a:pt x="5912" y="3825"/>
                    <a:pt x="5854" y="3942"/>
                  </a:cubicBezTo>
                  <a:lnTo>
                    <a:pt x="2908" y="9015"/>
                  </a:lnTo>
                  <a:lnTo>
                    <a:pt x="1327" y="6264"/>
                  </a:lnTo>
                  <a:cubicBezTo>
                    <a:pt x="1035" y="5737"/>
                    <a:pt x="1035" y="5093"/>
                    <a:pt x="1347" y="4566"/>
                  </a:cubicBezTo>
                  <a:lnTo>
                    <a:pt x="2596" y="2030"/>
                  </a:lnTo>
                  <a:cubicBezTo>
                    <a:pt x="2674" y="1873"/>
                    <a:pt x="2615" y="1678"/>
                    <a:pt x="2479" y="1600"/>
                  </a:cubicBezTo>
                  <a:lnTo>
                    <a:pt x="1444" y="956"/>
                  </a:lnTo>
                  <a:lnTo>
                    <a:pt x="5561" y="703"/>
                  </a:lnTo>
                  <a:close/>
                  <a:moveTo>
                    <a:pt x="6791" y="8137"/>
                  </a:moveTo>
                  <a:lnTo>
                    <a:pt x="6791" y="12195"/>
                  </a:lnTo>
                  <a:lnTo>
                    <a:pt x="5776" y="12195"/>
                  </a:lnTo>
                  <a:cubicBezTo>
                    <a:pt x="5152" y="12195"/>
                    <a:pt x="4566" y="11863"/>
                    <a:pt x="4235" y="11317"/>
                  </a:cubicBezTo>
                  <a:lnTo>
                    <a:pt x="3318" y="9698"/>
                  </a:lnTo>
                  <a:lnTo>
                    <a:pt x="4274" y="8137"/>
                  </a:lnTo>
                  <a:close/>
                  <a:moveTo>
                    <a:pt x="5757" y="0"/>
                  </a:moveTo>
                  <a:lnTo>
                    <a:pt x="332" y="351"/>
                  </a:lnTo>
                  <a:cubicBezTo>
                    <a:pt x="137" y="351"/>
                    <a:pt x="1" y="508"/>
                    <a:pt x="20" y="703"/>
                  </a:cubicBezTo>
                  <a:cubicBezTo>
                    <a:pt x="20" y="820"/>
                    <a:pt x="79" y="917"/>
                    <a:pt x="176" y="976"/>
                  </a:cubicBezTo>
                  <a:lnTo>
                    <a:pt x="1854" y="2010"/>
                  </a:lnTo>
                  <a:lnTo>
                    <a:pt x="722" y="4254"/>
                  </a:lnTo>
                  <a:cubicBezTo>
                    <a:pt x="332" y="4976"/>
                    <a:pt x="332" y="5873"/>
                    <a:pt x="742" y="6615"/>
                  </a:cubicBezTo>
                  <a:lnTo>
                    <a:pt x="2615" y="9854"/>
                  </a:lnTo>
                  <a:lnTo>
                    <a:pt x="3649" y="11649"/>
                  </a:lnTo>
                  <a:cubicBezTo>
                    <a:pt x="4098" y="12390"/>
                    <a:pt x="4898" y="12859"/>
                    <a:pt x="5776" y="12859"/>
                  </a:cubicBezTo>
                  <a:lnTo>
                    <a:pt x="7122" y="12859"/>
                  </a:lnTo>
                  <a:cubicBezTo>
                    <a:pt x="7317" y="12859"/>
                    <a:pt x="7454" y="12722"/>
                    <a:pt x="7454" y="12527"/>
                  </a:cubicBezTo>
                  <a:lnTo>
                    <a:pt x="7454" y="7785"/>
                  </a:lnTo>
                  <a:cubicBezTo>
                    <a:pt x="7454" y="7610"/>
                    <a:pt x="7317" y="7454"/>
                    <a:pt x="7122" y="7454"/>
                  </a:cubicBezTo>
                  <a:lnTo>
                    <a:pt x="4586" y="7454"/>
                  </a:lnTo>
                  <a:lnTo>
                    <a:pt x="6283" y="4527"/>
                  </a:lnTo>
                  <a:lnTo>
                    <a:pt x="7669" y="5054"/>
                  </a:lnTo>
                  <a:cubicBezTo>
                    <a:pt x="7710" y="5072"/>
                    <a:pt x="7753" y="5081"/>
                    <a:pt x="7795" y="5081"/>
                  </a:cubicBezTo>
                  <a:cubicBezTo>
                    <a:pt x="7930" y="5081"/>
                    <a:pt x="8058" y="4993"/>
                    <a:pt x="8117" y="4859"/>
                  </a:cubicBezTo>
                  <a:cubicBezTo>
                    <a:pt x="8137" y="4781"/>
                    <a:pt x="8137" y="4683"/>
                    <a:pt x="8098" y="4605"/>
                  </a:cubicBezTo>
                  <a:lnTo>
                    <a:pt x="8117" y="4605"/>
                  </a:lnTo>
                  <a:lnTo>
                    <a:pt x="6088" y="195"/>
                  </a:lnTo>
                  <a:cubicBezTo>
                    <a:pt x="6030" y="78"/>
                    <a:pt x="5893" y="0"/>
                    <a:pt x="5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48" name="Google Shape;2748;p25"/>
          <p:cNvPicPr preferRelativeResize="0"/>
          <p:nvPr/>
        </p:nvPicPr>
        <p:blipFill rotWithShape="1">
          <a:blip r:embed="rId3">
            <a:alphaModFix/>
          </a:blip>
          <a:srcRect b="0" l="7058" r="39667" t="0"/>
          <a:stretch/>
        </p:blipFill>
        <p:spPr>
          <a:xfrm>
            <a:off x="516475" y="966050"/>
            <a:ext cx="2797800" cy="35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9" name="Google Shape;274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3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p26"/>
          <p:cNvSpPr txBox="1"/>
          <p:nvPr>
            <p:ph type="title"/>
          </p:nvPr>
        </p:nvSpPr>
        <p:spPr>
          <a:xfrm>
            <a:off x="713225" y="1217125"/>
            <a:ext cx="423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Waste Sorting</a:t>
            </a:r>
            <a:endParaRPr/>
          </a:p>
        </p:txBody>
      </p:sp>
      <p:sp>
        <p:nvSpPr>
          <p:cNvPr id="2755" name="Google Shape;2755;p26"/>
          <p:cNvSpPr txBox="1"/>
          <p:nvPr>
            <p:ph idx="1" type="subTitle"/>
          </p:nvPr>
        </p:nvSpPr>
        <p:spPr>
          <a:xfrm>
            <a:off x="713225" y="1789825"/>
            <a:ext cx="42330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Reduce reliance on manual labor in waste sorting.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Promote sustainable waste management practices.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Enhances recycling efficiency, leading to reduced environmental impact.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Decreases contamination in recycling streams, improving overall recycling rates.</a:t>
            </a:r>
            <a:endParaRPr sz="1600"/>
          </a:p>
        </p:txBody>
      </p:sp>
      <p:pic>
        <p:nvPicPr>
          <p:cNvPr id="2756" name="Google Shape;2756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5478" r="13496" t="0"/>
          <a:stretch/>
        </p:blipFill>
        <p:spPr>
          <a:xfrm>
            <a:off x="6123825" y="1037850"/>
            <a:ext cx="2307000" cy="3013500"/>
          </a:xfrm>
          <a:prstGeom prst="roundRect">
            <a:avLst>
              <a:gd fmla="val 7054" name="adj"/>
            </a:avLst>
          </a:prstGeom>
        </p:spPr>
      </p:pic>
      <p:pic>
        <p:nvPicPr>
          <p:cNvPr id="2757" name="Google Shape;2757;p26"/>
          <p:cNvPicPr preferRelativeResize="0"/>
          <p:nvPr/>
        </p:nvPicPr>
        <p:blipFill rotWithShape="1">
          <a:blip r:embed="rId4">
            <a:alphaModFix/>
          </a:blip>
          <a:srcRect b="0" l="30909" r="15816" t="0"/>
          <a:stretch/>
        </p:blipFill>
        <p:spPr>
          <a:xfrm>
            <a:off x="5960175" y="896700"/>
            <a:ext cx="2634300" cy="32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8" name="Google Shape;275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27"/>
          <p:cNvSpPr txBox="1"/>
          <p:nvPr>
            <p:ph type="title"/>
          </p:nvPr>
        </p:nvSpPr>
        <p:spPr>
          <a:xfrm>
            <a:off x="713225" y="1074575"/>
            <a:ext cx="423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SustainAI?</a:t>
            </a:r>
            <a:endParaRPr/>
          </a:p>
        </p:txBody>
      </p:sp>
      <p:sp>
        <p:nvSpPr>
          <p:cNvPr id="2764" name="Google Shape;2764;p27"/>
          <p:cNvSpPr txBox="1"/>
          <p:nvPr>
            <p:ph idx="1" type="subTitle"/>
          </p:nvPr>
        </p:nvSpPr>
        <p:spPr>
          <a:xfrm>
            <a:off x="713225" y="1789825"/>
            <a:ext cx="42330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Utilizes an </a:t>
            </a:r>
            <a:r>
              <a:rPr lang="en" sz="1600"/>
              <a:t>efficient</a:t>
            </a:r>
            <a:r>
              <a:rPr lang="en" sz="1600"/>
              <a:t> CNN for waste classification.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Capable of identifying various materials such as plastic, paper, and metal, leaf and wood.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Designed for integration into existing waste management facilities.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Potential for widespread adoption</a:t>
            </a:r>
            <a:r>
              <a:rPr lang="en" sz="1600"/>
              <a:t> in various regions and industries.</a:t>
            </a:r>
            <a:endParaRPr sz="1600"/>
          </a:p>
        </p:txBody>
      </p:sp>
      <p:pic>
        <p:nvPicPr>
          <p:cNvPr id="2765" name="Google Shape;2765;p27"/>
          <p:cNvPicPr preferRelativeResize="0"/>
          <p:nvPr/>
        </p:nvPicPr>
        <p:blipFill rotWithShape="1">
          <a:blip r:embed="rId3">
            <a:alphaModFix/>
          </a:blip>
          <a:srcRect b="0" l="22044" r="24605" t="0"/>
          <a:stretch/>
        </p:blipFill>
        <p:spPr>
          <a:xfrm>
            <a:off x="5994175" y="934350"/>
            <a:ext cx="2617200" cy="3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6" name="Google Shape;276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0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28"/>
          <p:cNvSpPr txBox="1"/>
          <p:nvPr>
            <p:ph type="title"/>
          </p:nvPr>
        </p:nvSpPr>
        <p:spPr>
          <a:xfrm>
            <a:off x="4020227" y="2495775"/>
            <a:ext cx="4188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Information </a:t>
            </a:r>
            <a:endParaRPr/>
          </a:p>
        </p:txBody>
      </p:sp>
      <p:sp>
        <p:nvSpPr>
          <p:cNvPr id="2772" name="Google Shape;2772;p28"/>
          <p:cNvSpPr txBox="1"/>
          <p:nvPr>
            <p:ph idx="2" type="title"/>
          </p:nvPr>
        </p:nvSpPr>
        <p:spPr>
          <a:xfrm>
            <a:off x="6104852" y="1169575"/>
            <a:ext cx="2103900" cy="12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773" name="Google Shape;2773;p28"/>
          <p:cNvGrpSpPr/>
          <p:nvPr/>
        </p:nvGrpSpPr>
        <p:grpSpPr>
          <a:xfrm>
            <a:off x="7729160" y="630320"/>
            <a:ext cx="349729" cy="335739"/>
            <a:chOff x="363475" y="3572825"/>
            <a:chExt cx="511225" cy="490775"/>
          </a:xfrm>
        </p:grpSpPr>
        <p:sp>
          <p:nvSpPr>
            <p:cNvPr id="2774" name="Google Shape;2774;p28"/>
            <p:cNvSpPr/>
            <p:nvPr/>
          </p:nvSpPr>
          <p:spPr>
            <a:xfrm>
              <a:off x="481025" y="3572825"/>
              <a:ext cx="349775" cy="200500"/>
            </a:xfrm>
            <a:custGeom>
              <a:rect b="b" l="l" r="r" t="t"/>
              <a:pathLst>
                <a:path extrusionOk="0" h="8020" w="13991">
                  <a:moveTo>
                    <a:pt x="4586" y="683"/>
                  </a:moveTo>
                  <a:lnTo>
                    <a:pt x="5425" y="2361"/>
                  </a:lnTo>
                  <a:lnTo>
                    <a:pt x="4001" y="4937"/>
                  </a:lnTo>
                  <a:lnTo>
                    <a:pt x="859" y="2947"/>
                  </a:lnTo>
                  <a:lnTo>
                    <a:pt x="1737" y="1522"/>
                  </a:lnTo>
                  <a:cubicBezTo>
                    <a:pt x="2050" y="996"/>
                    <a:pt x="2615" y="683"/>
                    <a:pt x="3220" y="683"/>
                  </a:cubicBezTo>
                  <a:close/>
                  <a:moveTo>
                    <a:pt x="8859" y="664"/>
                  </a:moveTo>
                  <a:cubicBezTo>
                    <a:pt x="9445" y="664"/>
                    <a:pt x="9991" y="996"/>
                    <a:pt x="10264" y="1522"/>
                  </a:cubicBezTo>
                  <a:lnTo>
                    <a:pt x="11552" y="3766"/>
                  </a:lnTo>
                  <a:cubicBezTo>
                    <a:pt x="11620" y="3861"/>
                    <a:pt x="11734" y="3918"/>
                    <a:pt x="11850" y="3918"/>
                  </a:cubicBezTo>
                  <a:cubicBezTo>
                    <a:pt x="11902" y="3918"/>
                    <a:pt x="11953" y="3907"/>
                    <a:pt x="12001" y="3883"/>
                  </a:cubicBezTo>
                  <a:lnTo>
                    <a:pt x="12859" y="3454"/>
                  </a:lnTo>
                  <a:lnTo>
                    <a:pt x="10986" y="7317"/>
                  </a:lnTo>
                  <a:lnTo>
                    <a:pt x="7181" y="6888"/>
                  </a:lnTo>
                  <a:lnTo>
                    <a:pt x="8020" y="6381"/>
                  </a:lnTo>
                  <a:cubicBezTo>
                    <a:pt x="8176" y="6283"/>
                    <a:pt x="8235" y="6088"/>
                    <a:pt x="8137" y="5932"/>
                  </a:cubicBezTo>
                  <a:lnTo>
                    <a:pt x="5367" y="664"/>
                  </a:lnTo>
                  <a:close/>
                  <a:moveTo>
                    <a:pt x="3220" y="1"/>
                  </a:moveTo>
                  <a:cubicBezTo>
                    <a:pt x="2362" y="1"/>
                    <a:pt x="1581" y="430"/>
                    <a:pt x="1152" y="1152"/>
                  </a:cubicBezTo>
                  <a:lnTo>
                    <a:pt x="98" y="2869"/>
                  </a:lnTo>
                  <a:cubicBezTo>
                    <a:pt x="1" y="3025"/>
                    <a:pt x="59" y="3220"/>
                    <a:pt x="215" y="3318"/>
                  </a:cubicBezTo>
                  <a:lnTo>
                    <a:pt x="3942" y="5698"/>
                  </a:lnTo>
                  <a:cubicBezTo>
                    <a:pt x="3981" y="5737"/>
                    <a:pt x="4059" y="5756"/>
                    <a:pt x="4118" y="5756"/>
                  </a:cubicBezTo>
                  <a:cubicBezTo>
                    <a:pt x="4137" y="5756"/>
                    <a:pt x="4176" y="5756"/>
                    <a:pt x="4196" y="5737"/>
                  </a:cubicBezTo>
                  <a:cubicBezTo>
                    <a:pt x="4293" y="5717"/>
                    <a:pt x="4372" y="5659"/>
                    <a:pt x="4411" y="5581"/>
                  </a:cubicBezTo>
                  <a:lnTo>
                    <a:pt x="5835" y="3025"/>
                  </a:lnTo>
                  <a:lnTo>
                    <a:pt x="7396" y="5971"/>
                  </a:lnTo>
                  <a:lnTo>
                    <a:pt x="5971" y="6810"/>
                  </a:lnTo>
                  <a:cubicBezTo>
                    <a:pt x="5854" y="6888"/>
                    <a:pt x="5796" y="7044"/>
                    <a:pt x="5815" y="7181"/>
                  </a:cubicBezTo>
                  <a:cubicBezTo>
                    <a:pt x="5854" y="7317"/>
                    <a:pt x="5971" y="7435"/>
                    <a:pt x="6108" y="7454"/>
                  </a:cubicBezTo>
                  <a:lnTo>
                    <a:pt x="11142" y="8020"/>
                  </a:lnTo>
                  <a:lnTo>
                    <a:pt x="11181" y="8020"/>
                  </a:lnTo>
                  <a:cubicBezTo>
                    <a:pt x="11318" y="8020"/>
                    <a:pt x="11435" y="7942"/>
                    <a:pt x="11493" y="7825"/>
                  </a:cubicBezTo>
                  <a:lnTo>
                    <a:pt x="13913" y="2849"/>
                  </a:lnTo>
                  <a:cubicBezTo>
                    <a:pt x="13991" y="2693"/>
                    <a:pt x="13913" y="2479"/>
                    <a:pt x="13757" y="2400"/>
                  </a:cubicBezTo>
                  <a:lnTo>
                    <a:pt x="13737" y="2400"/>
                  </a:lnTo>
                  <a:cubicBezTo>
                    <a:pt x="13688" y="2381"/>
                    <a:pt x="13640" y="2371"/>
                    <a:pt x="13591" y="2371"/>
                  </a:cubicBezTo>
                  <a:cubicBezTo>
                    <a:pt x="13542" y="2371"/>
                    <a:pt x="13493" y="2381"/>
                    <a:pt x="13444" y="2400"/>
                  </a:cubicBezTo>
                  <a:lnTo>
                    <a:pt x="11981" y="3142"/>
                  </a:lnTo>
                  <a:lnTo>
                    <a:pt x="10849" y="1171"/>
                  </a:lnTo>
                  <a:cubicBezTo>
                    <a:pt x="10459" y="449"/>
                    <a:pt x="9679" y="1"/>
                    <a:pt x="8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28"/>
            <p:cNvSpPr/>
            <p:nvPr/>
          </p:nvSpPr>
          <p:spPr>
            <a:xfrm>
              <a:off x="574700" y="3750500"/>
              <a:ext cx="300000" cy="313100"/>
            </a:xfrm>
            <a:custGeom>
              <a:rect b="b" l="l" r="r" t="t"/>
              <a:pathLst>
                <a:path extrusionOk="0" h="12524" w="12000">
                  <a:moveTo>
                    <a:pt x="10049" y="815"/>
                  </a:moveTo>
                  <a:lnTo>
                    <a:pt x="10985" y="2688"/>
                  </a:lnTo>
                  <a:cubicBezTo>
                    <a:pt x="11278" y="3235"/>
                    <a:pt x="11278" y="3898"/>
                    <a:pt x="10946" y="4425"/>
                  </a:cubicBezTo>
                  <a:lnTo>
                    <a:pt x="10341" y="5420"/>
                  </a:lnTo>
                  <a:lnTo>
                    <a:pt x="8019" y="5420"/>
                  </a:lnTo>
                  <a:lnTo>
                    <a:pt x="6576" y="2825"/>
                  </a:lnTo>
                  <a:lnTo>
                    <a:pt x="10049" y="815"/>
                  </a:lnTo>
                  <a:close/>
                  <a:moveTo>
                    <a:pt x="3415" y="4932"/>
                  </a:moveTo>
                  <a:lnTo>
                    <a:pt x="3415" y="5752"/>
                  </a:lnTo>
                  <a:cubicBezTo>
                    <a:pt x="3415" y="5947"/>
                    <a:pt x="3571" y="6103"/>
                    <a:pt x="3746" y="6103"/>
                  </a:cubicBezTo>
                  <a:lnTo>
                    <a:pt x="9932" y="6103"/>
                  </a:lnTo>
                  <a:lnTo>
                    <a:pt x="7863" y="9654"/>
                  </a:lnTo>
                  <a:cubicBezTo>
                    <a:pt x="7598" y="10166"/>
                    <a:pt x="7074" y="10494"/>
                    <a:pt x="6508" y="10494"/>
                  </a:cubicBezTo>
                  <a:cubicBezTo>
                    <a:pt x="6491" y="10494"/>
                    <a:pt x="6475" y="10494"/>
                    <a:pt x="6459" y="10493"/>
                  </a:cubicBezTo>
                  <a:lnTo>
                    <a:pt x="3746" y="10493"/>
                  </a:lnTo>
                  <a:cubicBezTo>
                    <a:pt x="3571" y="10493"/>
                    <a:pt x="3415" y="10649"/>
                    <a:pt x="3415" y="10825"/>
                  </a:cubicBezTo>
                  <a:lnTo>
                    <a:pt x="3415" y="11196"/>
                  </a:lnTo>
                  <a:lnTo>
                    <a:pt x="800" y="7801"/>
                  </a:lnTo>
                  <a:lnTo>
                    <a:pt x="3415" y="4932"/>
                  </a:lnTo>
                  <a:close/>
                  <a:moveTo>
                    <a:pt x="10185" y="1"/>
                  </a:moveTo>
                  <a:cubicBezTo>
                    <a:pt x="10133" y="1"/>
                    <a:pt x="10080" y="12"/>
                    <a:pt x="10029" y="35"/>
                  </a:cubicBezTo>
                  <a:lnTo>
                    <a:pt x="10010" y="35"/>
                  </a:lnTo>
                  <a:lnTo>
                    <a:pt x="5951" y="2415"/>
                  </a:lnTo>
                  <a:cubicBezTo>
                    <a:pt x="5795" y="2513"/>
                    <a:pt x="5737" y="2708"/>
                    <a:pt x="5834" y="2864"/>
                  </a:cubicBezTo>
                  <a:lnTo>
                    <a:pt x="7239" y="5420"/>
                  </a:lnTo>
                  <a:lnTo>
                    <a:pt x="4098" y="5420"/>
                  </a:lnTo>
                  <a:lnTo>
                    <a:pt x="4098" y="4054"/>
                  </a:lnTo>
                  <a:cubicBezTo>
                    <a:pt x="4098" y="3879"/>
                    <a:pt x="3942" y="3723"/>
                    <a:pt x="3746" y="3723"/>
                  </a:cubicBezTo>
                  <a:cubicBezTo>
                    <a:pt x="3668" y="3723"/>
                    <a:pt x="3571" y="3762"/>
                    <a:pt x="3512" y="3840"/>
                  </a:cubicBezTo>
                  <a:lnTo>
                    <a:pt x="117" y="7566"/>
                  </a:lnTo>
                  <a:cubicBezTo>
                    <a:pt x="0" y="7683"/>
                    <a:pt x="0" y="7859"/>
                    <a:pt x="98" y="7996"/>
                  </a:cubicBezTo>
                  <a:lnTo>
                    <a:pt x="3493" y="12386"/>
                  </a:lnTo>
                  <a:cubicBezTo>
                    <a:pt x="3563" y="12479"/>
                    <a:pt x="3660" y="12523"/>
                    <a:pt x="3761" y="12523"/>
                  </a:cubicBezTo>
                  <a:cubicBezTo>
                    <a:pt x="3829" y="12523"/>
                    <a:pt x="3898" y="12503"/>
                    <a:pt x="3961" y="12464"/>
                  </a:cubicBezTo>
                  <a:cubicBezTo>
                    <a:pt x="4039" y="12386"/>
                    <a:pt x="4098" y="12288"/>
                    <a:pt x="4098" y="12191"/>
                  </a:cubicBezTo>
                  <a:lnTo>
                    <a:pt x="4098" y="11176"/>
                  </a:lnTo>
                  <a:lnTo>
                    <a:pt x="6459" y="11176"/>
                  </a:lnTo>
                  <a:cubicBezTo>
                    <a:pt x="6475" y="11176"/>
                    <a:pt x="6492" y="11177"/>
                    <a:pt x="6509" y="11177"/>
                  </a:cubicBezTo>
                  <a:cubicBezTo>
                    <a:pt x="7329" y="11177"/>
                    <a:pt x="8085" y="10712"/>
                    <a:pt x="8449" y="9986"/>
                  </a:cubicBezTo>
                  <a:lnTo>
                    <a:pt x="10829" y="5927"/>
                  </a:lnTo>
                  <a:lnTo>
                    <a:pt x="11532" y="4796"/>
                  </a:lnTo>
                  <a:cubicBezTo>
                    <a:pt x="11980" y="4054"/>
                    <a:pt x="12000" y="3137"/>
                    <a:pt x="11590" y="2376"/>
                  </a:cubicBezTo>
                  <a:lnTo>
                    <a:pt x="10497" y="191"/>
                  </a:lnTo>
                  <a:cubicBezTo>
                    <a:pt x="10428" y="67"/>
                    <a:pt x="10310" y="1"/>
                    <a:pt x="10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28"/>
            <p:cNvSpPr/>
            <p:nvPr/>
          </p:nvSpPr>
          <p:spPr>
            <a:xfrm>
              <a:off x="363475" y="3707950"/>
              <a:ext cx="203425" cy="321475"/>
            </a:xfrm>
            <a:custGeom>
              <a:rect b="b" l="l" r="r" t="t"/>
              <a:pathLst>
                <a:path extrusionOk="0" h="12859" w="8137">
                  <a:moveTo>
                    <a:pt x="5561" y="703"/>
                  </a:moveTo>
                  <a:lnTo>
                    <a:pt x="7142" y="4137"/>
                  </a:lnTo>
                  <a:lnTo>
                    <a:pt x="6264" y="3786"/>
                  </a:lnTo>
                  <a:cubicBezTo>
                    <a:pt x="6224" y="3771"/>
                    <a:pt x="6183" y="3763"/>
                    <a:pt x="6142" y="3763"/>
                  </a:cubicBezTo>
                  <a:cubicBezTo>
                    <a:pt x="6024" y="3763"/>
                    <a:pt x="5912" y="3825"/>
                    <a:pt x="5854" y="3942"/>
                  </a:cubicBezTo>
                  <a:lnTo>
                    <a:pt x="2908" y="9015"/>
                  </a:lnTo>
                  <a:lnTo>
                    <a:pt x="1327" y="6264"/>
                  </a:lnTo>
                  <a:cubicBezTo>
                    <a:pt x="1035" y="5737"/>
                    <a:pt x="1035" y="5093"/>
                    <a:pt x="1347" y="4566"/>
                  </a:cubicBezTo>
                  <a:lnTo>
                    <a:pt x="2596" y="2030"/>
                  </a:lnTo>
                  <a:cubicBezTo>
                    <a:pt x="2674" y="1873"/>
                    <a:pt x="2615" y="1678"/>
                    <a:pt x="2479" y="1600"/>
                  </a:cubicBezTo>
                  <a:lnTo>
                    <a:pt x="1444" y="956"/>
                  </a:lnTo>
                  <a:lnTo>
                    <a:pt x="5561" y="703"/>
                  </a:lnTo>
                  <a:close/>
                  <a:moveTo>
                    <a:pt x="6791" y="8137"/>
                  </a:moveTo>
                  <a:lnTo>
                    <a:pt x="6791" y="12195"/>
                  </a:lnTo>
                  <a:lnTo>
                    <a:pt x="5776" y="12195"/>
                  </a:lnTo>
                  <a:cubicBezTo>
                    <a:pt x="5152" y="12195"/>
                    <a:pt x="4566" y="11863"/>
                    <a:pt x="4235" y="11317"/>
                  </a:cubicBezTo>
                  <a:lnTo>
                    <a:pt x="3318" y="9698"/>
                  </a:lnTo>
                  <a:lnTo>
                    <a:pt x="4274" y="8137"/>
                  </a:lnTo>
                  <a:close/>
                  <a:moveTo>
                    <a:pt x="5757" y="0"/>
                  </a:moveTo>
                  <a:lnTo>
                    <a:pt x="332" y="351"/>
                  </a:lnTo>
                  <a:cubicBezTo>
                    <a:pt x="137" y="351"/>
                    <a:pt x="1" y="508"/>
                    <a:pt x="20" y="703"/>
                  </a:cubicBezTo>
                  <a:cubicBezTo>
                    <a:pt x="20" y="820"/>
                    <a:pt x="79" y="917"/>
                    <a:pt x="176" y="976"/>
                  </a:cubicBezTo>
                  <a:lnTo>
                    <a:pt x="1854" y="2010"/>
                  </a:lnTo>
                  <a:lnTo>
                    <a:pt x="722" y="4254"/>
                  </a:lnTo>
                  <a:cubicBezTo>
                    <a:pt x="332" y="4976"/>
                    <a:pt x="332" y="5873"/>
                    <a:pt x="742" y="6615"/>
                  </a:cubicBezTo>
                  <a:lnTo>
                    <a:pt x="2615" y="9854"/>
                  </a:lnTo>
                  <a:lnTo>
                    <a:pt x="3649" y="11649"/>
                  </a:lnTo>
                  <a:cubicBezTo>
                    <a:pt x="4098" y="12390"/>
                    <a:pt x="4898" y="12859"/>
                    <a:pt x="5776" y="12859"/>
                  </a:cubicBezTo>
                  <a:lnTo>
                    <a:pt x="7122" y="12859"/>
                  </a:lnTo>
                  <a:cubicBezTo>
                    <a:pt x="7317" y="12859"/>
                    <a:pt x="7454" y="12722"/>
                    <a:pt x="7454" y="12527"/>
                  </a:cubicBezTo>
                  <a:lnTo>
                    <a:pt x="7454" y="7785"/>
                  </a:lnTo>
                  <a:cubicBezTo>
                    <a:pt x="7454" y="7610"/>
                    <a:pt x="7317" y="7454"/>
                    <a:pt x="7122" y="7454"/>
                  </a:cubicBezTo>
                  <a:lnTo>
                    <a:pt x="4586" y="7454"/>
                  </a:lnTo>
                  <a:lnTo>
                    <a:pt x="6283" y="4527"/>
                  </a:lnTo>
                  <a:lnTo>
                    <a:pt x="7669" y="5054"/>
                  </a:lnTo>
                  <a:cubicBezTo>
                    <a:pt x="7710" y="5072"/>
                    <a:pt x="7753" y="5081"/>
                    <a:pt x="7795" y="5081"/>
                  </a:cubicBezTo>
                  <a:cubicBezTo>
                    <a:pt x="7930" y="5081"/>
                    <a:pt x="8058" y="4993"/>
                    <a:pt x="8117" y="4859"/>
                  </a:cubicBezTo>
                  <a:cubicBezTo>
                    <a:pt x="8137" y="4781"/>
                    <a:pt x="8137" y="4683"/>
                    <a:pt x="8098" y="4605"/>
                  </a:cubicBezTo>
                  <a:lnTo>
                    <a:pt x="8117" y="4605"/>
                  </a:lnTo>
                  <a:lnTo>
                    <a:pt x="6088" y="195"/>
                  </a:lnTo>
                  <a:cubicBezTo>
                    <a:pt x="6030" y="78"/>
                    <a:pt x="5893" y="0"/>
                    <a:pt x="5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77" name="Google Shape;2777;p28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226" y="1753212"/>
            <a:ext cx="2333180" cy="23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8" name="Google Shape;277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 </a:t>
            </a:r>
            <a:endParaRPr/>
          </a:p>
        </p:txBody>
      </p:sp>
      <p:pic>
        <p:nvPicPr>
          <p:cNvPr id="2784" name="Google Shape;278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25" y="445025"/>
            <a:ext cx="8839197" cy="151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785" name="Google Shape;2785;p29"/>
          <p:cNvSpPr txBox="1"/>
          <p:nvPr>
            <p:ph idx="1" type="body"/>
          </p:nvPr>
        </p:nvSpPr>
        <p:spPr>
          <a:xfrm>
            <a:off x="435000" y="2261475"/>
            <a:ext cx="6404400" cy="23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600"/>
              <a:t>Dataset obtained from kaggle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Two directories -&gt; Biodegradable &amp; Non-Biodegradable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Plastic bags and plastic bottles merged -&gt; Plastic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https://www.kaggle.com/datasets/aashidutt3/waste-segregation-image-dataset/data</a:t>
            </a:r>
            <a:r>
              <a:rPr lang="en" sz="1600"/>
              <a:t> </a:t>
            </a:r>
            <a:endParaRPr sz="1600"/>
          </a:p>
        </p:txBody>
      </p:sp>
      <p:pic>
        <p:nvPicPr>
          <p:cNvPr id="2786" name="Google Shape;278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7350" y="2261476"/>
            <a:ext cx="1821675" cy="23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7" name="Google Shape;278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Images </a:t>
            </a:r>
            <a:endParaRPr/>
          </a:p>
        </p:txBody>
      </p:sp>
      <p:pic>
        <p:nvPicPr>
          <p:cNvPr id="2793" name="Google Shape;27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100" y="1172900"/>
            <a:ext cx="7315799" cy="35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4" name="Google Shape;2794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8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31"/>
          <p:cNvSpPr txBox="1"/>
          <p:nvPr>
            <p:ph type="title"/>
          </p:nvPr>
        </p:nvSpPr>
        <p:spPr>
          <a:xfrm>
            <a:off x="3704875" y="2495775"/>
            <a:ext cx="4503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Distribution &amp; Visualization</a:t>
            </a:r>
            <a:endParaRPr/>
          </a:p>
        </p:txBody>
      </p:sp>
      <p:sp>
        <p:nvSpPr>
          <p:cNvPr id="2800" name="Google Shape;2800;p31"/>
          <p:cNvSpPr txBox="1"/>
          <p:nvPr>
            <p:ph idx="2" type="title"/>
          </p:nvPr>
        </p:nvSpPr>
        <p:spPr>
          <a:xfrm>
            <a:off x="6104852" y="1169575"/>
            <a:ext cx="2103900" cy="12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801" name="Google Shape;2801;p31"/>
          <p:cNvGrpSpPr/>
          <p:nvPr/>
        </p:nvGrpSpPr>
        <p:grpSpPr>
          <a:xfrm>
            <a:off x="7729160" y="630320"/>
            <a:ext cx="349729" cy="335739"/>
            <a:chOff x="363475" y="3572825"/>
            <a:chExt cx="511225" cy="490775"/>
          </a:xfrm>
        </p:grpSpPr>
        <p:sp>
          <p:nvSpPr>
            <p:cNvPr id="2802" name="Google Shape;2802;p31"/>
            <p:cNvSpPr/>
            <p:nvPr/>
          </p:nvSpPr>
          <p:spPr>
            <a:xfrm>
              <a:off x="481025" y="3572825"/>
              <a:ext cx="349775" cy="200500"/>
            </a:xfrm>
            <a:custGeom>
              <a:rect b="b" l="l" r="r" t="t"/>
              <a:pathLst>
                <a:path extrusionOk="0" h="8020" w="13991">
                  <a:moveTo>
                    <a:pt x="4586" y="683"/>
                  </a:moveTo>
                  <a:lnTo>
                    <a:pt x="5425" y="2361"/>
                  </a:lnTo>
                  <a:lnTo>
                    <a:pt x="4001" y="4937"/>
                  </a:lnTo>
                  <a:lnTo>
                    <a:pt x="859" y="2947"/>
                  </a:lnTo>
                  <a:lnTo>
                    <a:pt x="1737" y="1522"/>
                  </a:lnTo>
                  <a:cubicBezTo>
                    <a:pt x="2050" y="996"/>
                    <a:pt x="2615" y="683"/>
                    <a:pt x="3220" y="683"/>
                  </a:cubicBezTo>
                  <a:close/>
                  <a:moveTo>
                    <a:pt x="8859" y="664"/>
                  </a:moveTo>
                  <a:cubicBezTo>
                    <a:pt x="9445" y="664"/>
                    <a:pt x="9991" y="996"/>
                    <a:pt x="10264" y="1522"/>
                  </a:cubicBezTo>
                  <a:lnTo>
                    <a:pt x="11552" y="3766"/>
                  </a:lnTo>
                  <a:cubicBezTo>
                    <a:pt x="11620" y="3861"/>
                    <a:pt x="11734" y="3918"/>
                    <a:pt x="11850" y="3918"/>
                  </a:cubicBezTo>
                  <a:cubicBezTo>
                    <a:pt x="11902" y="3918"/>
                    <a:pt x="11953" y="3907"/>
                    <a:pt x="12001" y="3883"/>
                  </a:cubicBezTo>
                  <a:lnTo>
                    <a:pt x="12859" y="3454"/>
                  </a:lnTo>
                  <a:lnTo>
                    <a:pt x="10986" y="7317"/>
                  </a:lnTo>
                  <a:lnTo>
                    <a:pt x="7181" y="6888"/>
                  </a:lnTo>
                  <a:lnTo>
                    <a:pt x="8020" y="6381"/>
                  </a:lnTo>
                  <a:cubicBezTo>
                    <a:pt x="8176" y="6283"/>
                    <a:pt x="8235" y="6088"/>
                    <a:pt x="8137" y="5932"/>
                  </a:cubicBezTo>
                  <a:lnTo>
                    <a:pt x="5367" y="664"/>
                  </a:lnTo>
                  <a:close/>
                  <a:moveTo>
                    <a:pt x="3220" y="1"/>
                  </a:moveTo>
                  <a:cubicBezTo>
                    <a:pt x="2362" y="1"/>
                    <a:pt x="1581" y="430"/>
                    <a:pt x="1152" y="1152"/>
                  </a:cubicBezTo>
                  <a:lnTo>
                    <a:pt x="98" y="2869"/>
                  </a:lnTo>
                  <a:cubicBezTo>
                    <a:pt x="1" y="3025"/>
                    <a:pt x="59" y="3220"/>
                    <a:pt x="215" y="3318"/>
                  </a:cubicBezTo>
                  <a:lnTo>
                    <a:pt x="3942" y="5698"/>
                  </a:lnTo>
                  <a:cubicBezTo>
                    <a:pt x="3981" y="5737"/>
                    <a:pt x="4059" y="5756"/>
                    <a:pt x="4118" y="5756"/>
                  </a:cubicBezTo>
                  <a:cubicBezTo>
                    <a:pt x="4137" y="5756"/>
                    <a:pt x="4176" y="5756"/>
                    <a:pt x="4196" y="5737"/>
                  </a:cubicBezTo>
                  <a:cubicBezTo>
                    <a:pt x="4293" y="5717"/>
                    <a:pt x="4372" y="5659"/>
                    <a:pt x="4411" y="5581"/>
                  </a:cubicBezTo>
                  <a:lnTo>
                    <a:pt x="5835" y="3025"/>
                  </a:lnTo>
                  <a:lnTo>
                    <a:pt x="7396" y="5971"/>
                  </a:lnTo>
                  <a:lnTo>
                    <a:pt x="5971" y="6810"/>
                  </a:lnTo>
                  <a:cubicBezTo>
                    <a:pt x="5854" y="6888"/>
                    <a:pt x="5796" y="7044"/>
                    <a:pt x="5815" y="7181"/>
                  </a:cubicBezTo>
                  <a:cubicBezTo>
                    <a:pt x="5854" y="7317"/>
                    <a:pt x="5971" y="7435"/>
                    <a:pt x="6108" y="7454"/>
                  </a:cubicBezTo>
                  <a:lnTo>
                    <a:pt x="11142" y="8020"/>
                  </a:lnTo>
                  <a:lnTo>
                    <a:pt x="11181" y="8020"/>
                  </a:lnTo>
                  <a:cubicBezTo>
                    <a:pt x="11318" y="8020"/>
                    <a:pt x="11435" y="7942"/>
                    <a:pt x="11493" y="7825"/>
                  </a:cubicBezTo>
                  <a:lnTo>
                    <a:pt x="13913" y="2849"/>
                  </a:lnTo>
                  <a:cubicBezTo>
                    <a:pt x="13991" y="2693"/>
                    <a:pt x="13913" y="2479"/>
                    <a:pt x="13757" y="2400"/>
                  </a:cubicBezTo>
                  <a:lnTo>
                    <a:pt x="13737" y="2400"/>
                  </a:lnTo>
                  <a:cubicBezTo>
                    <a:pt x="13688" y="2381"/>
                    <a:pt x="13640" y="2371"/>
                    <a:pt x="13591" y="2371"/>
                  </a:cubicBezTo>
                  <a:cubicBezTo>
                    <a:pt x="13542" y="2371"/>
                    <a:pt x="13493" y="2381"/>
                    <a:pt x="13444" y="2400"/>
                  </a:cubicBezTo>
                  <a:lnTo>
                    <a:pt x="11981" y="3142"/>
                  </a:lnTo>
                  <a:lnTo>
                    <a:pt x="10849" y="1171"/>
                  </a:lnTo>
                  <a:cubicBezTo>
                    <a:pt x="10459" y="449"/>
                    <a:pt x="9679" y="1"/>
                    <a:pt x="8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1"/>
            <p:cNvSpPr/>
            <p:nvPr/>
          </p:nvSpPr>
          <p:spPr>
            <a:xfrm>
              <a:off x="574700" y="3750500"/>
              <a:ext cx="300000" cy="313100"/>
            </a:xfrm>
            <a:custGeom>
              <a:rect b="b" l="l" r="r" t="t"/>
              <a:pathLst>
                <a:path extrusionOk="0" h="12524" w="12000">
                  <a:moveTo>
                    <a:pt x="10049" y="815"/>
                  </a:moveTo>
                  <a:lnTo>
                    <a:pt x="10985" y="2688"/>
                  </a:lnTo>
                  <a:cubicBezTo>
                    <a:pt x="11278" y="3235"/>
                    <a:pt x="11278" y="3898"/>
                    <a:pt x="10946" y="4425"/>
                  </a:cubicBezTo>
                  <a:lnTo>
                    <a:pt x="10341" y="5420"/>
                  </a:lnTo>
                  <a:lnTo>
                    <a:pt x="8019" y="5420"/>
                  </a:lnTo>
                  <a:lnTo>
                    <a:pt x="6576" y="2825"/>
                  </a:lnTo>
                  <a:lnTo>
                    <a:pt x="10049" y="815"/>
                  </a:lnTo>
                  <a:close/>
                  <a:moveTo>
                    <a:pt x="3415" y="4932"/>
                  </a:moveTo>
                  <a:lnTo>
                    <a:pt x="3415" y="5752"/>
                  </a:lnTo>
                  <a:cubicBezTo>
                    <a:pt x="3415" y="5947"/>
                    <a:pt x="3571" y="6103"/>
                    <a:pt x="3746" y="6103"/>
                  </a:cubicBezTo>
                  <a:lnTo>
                    <a:pt x="9932" y="6103"/>
                  </a:lnTo>
                  <a:lnTo>
                    <a:pt x="7863" y="9654"/>
                  </a:lnTo>
                  <a:cubicBezTo>
                    <a:pt x="7598" y="10166"/>
                    <a:pt x="7074" y="10494"/>
                    <a:pt x="6508" y="10494"/>
                  </a:cubicBezTo>
                  <a:cubicBezTo>
                    <a:pt x="6491" y="10494"/>
                    <a:pt x="6475" y="10494"/>
                    <a:pt x="6459" y="10493"/>
                  </a:cubicBezTo>
                  <a:lnTo>
                    <a:pt x="3746" y="10493"/>
                  </a:lnTo>
                  <a:cubicBezTo>
                    <a:pt x="3571" y="10493"/>
                    <a:pt x="3415" y="10649"/>
                    <a:pt x="3415" y="10825"/>
                  </a:cubicBezTo>
                  <a:lnTo>
                    <a:pt x="3415" y="11196"/>
                  </a:lnTo>
                  <a:lnTo>
                    <a:pt x="800" y="7801"/>
                  </a:lnTo>
                  <a:lnTo>
                    <a:pt x="3415" y="4932"/>
                  </a:lnTo>
                  <a:close/>
                  <a:moveTo>
                    <a:pt x="10185" y="1"/>
                  </a:moveTo>
                  <a:cubicBezTo>
                    <a:pt x="10133" y="1"/>
                    <a:pt x="10080" y="12"/>
                    <a:pt x="10029" y="35"/>
                  </a:cubicBezTo>
                  <a:lnTo>
                    <a:pt x="10010" y="35"/>
                  </a:lnTo>
                  <a:lnTo>
                    <a:pt x="5951" y="2415"/>
                  </a:lnTo>
                  <a:cubicBezTo>
                    <a:pt x="5795" y="2513"/>
                    <a:pt x="5737" y="2708"/>
                    <a:pt x="5834" y="2864"/>
                  </a:cubicBezTo>
                  <a:lnTo>
                    <a:pt x="7239" y="5420"/>
                  </a:lnTo>
                  <a:lnTo>
                    <a:pt x="4098" y="5420"/>
                  </a:lnTo>
                  <a:lnTo>
                    <a:pt x="4098" y="4054"/>
                  </a:lnTo>
                  <a:cubicBezTo>
                    <a:pt x="4098" y="3879"/>
                    <a:pt x="3942" y="3723"/>
                    <a:pt x="3746" y="3723"/>
                  </a:cubicBezTo>
                  <a:cubicBezTo>
                    <a:pt x="3668" y="3723"/>
                    <a:pt x="3571" y="3762"/>
                    <a:pt x="3512" y="3840"/>
                  </a:cubicBezTo>
                  <a:lnTo>
                    <a:pt x="117" y="7566"/>
                  </a:lnTo>
                  <a:cubicBezTo>
                    <a:pt x="0" y="7683"/>
                    <a:pt x="0" y="7859"/>
                    <a:pt x="98" y="7996"/>
                  </a:cubicBezTo>
                  <a:lnTo>
                    <a:pt x="3493" y="12386"/>
                  </a:lnTo>
                  <a:cubicBezTo>
                    <a:pt x="3563" y="12479"/>
                    <a:pt x="3660" y="12523"/>
                    <a:pt x="3761" y="12523"/>
                  </a:cubicBezTo>
                  <a:cubicBezTo>
                    <a:pt x="3829" y="12523"/>
                    <a:pt x="3898" y="12503"/>
                    <a:pt x="3961" y="12464"/>
                  </a:cubicBezTo>
                  <a:cubicBezTo>
                    <a:pt x="4039" y="12386"/>
                    <a:pt x="4098" y="12288"/>
                    <a:pt x="4098" y="12191"/>
                  </a:cubicBezTo>
                  <a:lnTo>
                    <a:pt x="4098" y="11176"/>
                  </a:lnTo>
                  <a:lnTo>
                    <a:pt x="6459" y="11176"/>
                  </a:lnTo>
                  <a:cubicBezTo>
                    <a:pt x="6475" y="11176"/>
                    <a:pt x="6492" y="11177"/>
                    <a:pt x="6509" y="11177"/>
                  </a:cubicBezTo>
                  <a:cubicBezTo>
                    <a:pt x="7329" y="11177"/>
                    <a:pt x="8085" y="10712"/>
                    <a:pt x="8449" y="9986"/>
                  </a:cubicBezTo>
                  <a:lnTo>
                    <a:pt x="10829" y="5927"/>
                  </a:lnTo>
                  <a:lnTo>
                    <a:pt x="11532" y="4796"/>
                  </a:lnTo>
                  <a:cubicBezTo>
                    <a:pt x="11980" y="4054"/>
                    <a:pt x="12000" y="3137"/>
                    <a:pt x="11590" y="2376"/>
                  </a:cubicBezTo>
                  <a:lnTo>
                    <a:pt x="10497" y="191"/>
                  </a:lnTo>
                  <a:cubicBezTo>
                    <a:pt x="10428" y="67"/>
                    <a:pt x="10310" y="1"/>
                    <a:pt x="10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1"/>
            <p:cNvSpPr/>
            <p:nvPr/>
          </p:nvSpPr>
          <p:spPr>
            <a:xfrm>
              <a:off x="363475" y="3707950"/>
              <a:ext cx="203425" cy="321475"/>
            </a:xfrm>
            <a:custGeom>
              <a:rect b="b" l="l" r="r" t="t"/>
              <a:pathLst>
                <a:path extrusionOk="0" h="12859" w="8137">
                  <a:moveTo>
                    <a:pt x="5561" y="703"/>
                  </a:moveTo>
                  <a:lnTo>
                    <a:pt x="7142" y="4137"/>
                  </a:lnTo>
                  <a:lnTo>
                    <a:pt x="6264" y="3786"/>
                  </a:lnTo>
                  <a:cubicBezTo>
                    <a:pt x="6224" y="3771"/>
                    <a:pt x="6183" y="3763"/>
                    <a:pt x="6142" y="3763"/>
                  </a:cubicBezTo>
                  <a:cubicBezTo>
                    <a:pt x="6024" y="3763"/>
                    <a:pt x="5912" y="3825"/>
                    <a:pt x="5854" y="3942"/>
                  </a:cubicBezTo>
                  <a:lnTo>
                    <a:pt x="2908" y="9015"/>
                  </a:lnTo>
                  <a:lnTo>
                    <a:pt x="1327" y="6264"/>
                  </a:lnTo>
                  <a:cubicBezTo>
                    <a:pt x="1035" y="5737"/>
                    <a:pt x="1035" y="5093"/>
                    <a:pt x="1347" y="4566"/>
                  </a:cubicBezTo>
                  <a:lnTo>
                    <a:pt x="2596" y="2030"/>
                  </a:lnTo>
                  <a:cubicBezTo>
                    <a:pt x="2674" y="1873"/>
                    <a:pt x="2615" y="1678"/>
                    <a:pt x="2479" y="1600"/>
                  </a:cubicBezTo>
                  <a:lnTo>
                    <a:pt x="1444" y="956"/>
                  </a:lnTo>
                  <a:lnTo>
                    <a:pt x="5561" y="703"/>
                  </a:lnTo>
                  <a:close/>
                  <a:moveTo>
                    <a:pt x="6791" y="8137"/>
                  </a:moveTo>
                  <a:lnTo>
                    <a:pt x="6791" y="12195"/>
                  </a:lnTo>
                  <a:lnTo>
                    <a:pt x="5776" y="12195"/>
                  </a:lnTo>
                  <a:cubicBezTo>
                    <a:pt x="5152" y="12195"/>
                    <a:pt x="4566" y="11863"/>
                    <a:pt x="4235" y="11317"/>
                  </a:cubicBezTo>
                  <a:lnTo>
                    <a:pt x="3318" y="9698"/>
                  </a:lnTo>
                  <a:lnTo>
                    <a:pt x="4274" y="8137"/>
                  </a:lnTo>
                  <a:close/>
                  <a:moveTo>
                    <a:pt x="5757" y="0"/>
                  </a:moveTo>
                  <a:lnTo>
                    <a:pt x="332" y="351"/>
                  </a:lnTo>
                  <a:cubicBezTo>
                    <a:pt x="137" y="351"/>
                    <a:pt x="1" y="508"/>
                    <a:pt x="20" y="703"/>
                  </a:cubicBezTo>
                  <a:cubicBezTo>
                    <a:pt x="20" y="820"/>
                    <a:pt x="79" y="917"/>
                    <a:pt x="176" y="976"/>
                  </a:cubicBezTo>
                  <a:lnTo>
                    <a:pt x="1854" y="2010"/>
                  </a:lnTo>
                  <a:lnTo>
                    <a:pt x="722" y="4254"/>
                  </a:lnTo>
                  <a:cubicBezTo>
                    <a:pt x="332" y="4976"/>
                    <a:pt x="332" y="5873"/>
                    <a:pt x="742" y="6615"/>
                  </a:cubicBezTo>
                  <a:lnTo>
                    <a:pt x="2615" y="9854"/>
                  </a:lnTo>
                  <a:lnTo>
                    <a:pt x="3649" y="11649"/>
                  </a:lnTo>
                  <a:cubicBezTo>
                    <a:pt x="4098" y="12390"/>
                    <a:pt x="4898" y="12859"/>
                    <a:pt x="5776" y="12859"/>
                  </a:cubicBezTo>
                  <a:lnTo>
                    <a:pt x="7122" y="12859"/>
                  </a:lnTo>
                  <a:cubicBezTo>
                    <a:pt x="7317" y="12859"/>
                    <a:pt x="7454" y="12722"/>
                    <a:pt x="7454" y="12527"/>
                  </a:cubicBezTo>
                  <a:lnTo>
                    <a:pt x="7454" y="7785"/>
                  </a:lnTo>
                  <a:cubicBezTo>
                    <a:pt x="7454" y="7610"/>
                    <a:pt x="7317" y="7454"/>
                    <a:pt x="7122" y="7454"/>
                  </a:cubicBezTo>
                  <a:lnTo>
                    <a:pt x="4586" y="7454"/>
                  </a:lnTo>
                  <a:lnTo>
                    <a:pt x="6283" y="4527"/>
                  </a:lnTo>
                  <a:lnTo>
                    <a:pt x="7669" y="5054"/>
                  </a:lnTo>
                  <a:cubicBezTo>
                    <a:pt x="7710" y="5072"/>
                    <a:pt x="7753" y="5081"/>
                    <a:pt x="7795" y="5081"/>
                  </a:cubicBezTo>
                  <a:cubicBezTo>
                    <a:pt x="7930" y="5081"/>
                    <a:pt x="8058" y="4993"/>
                    <a:pt x="8117" y="4859"/>
                  </a:cubicBezTo>
                  <a:cubicBezTo>
                    <a:pt x="8137" y="4781"/>
                    <a:pt x="8137" y="4683"/>
                    <a:pt x="8098" y="4605"/>
                  </a:cubicBezTo>
                  <a:lnTo>
                    <a:pt x="8117" y="4605"/>
                  </a:lnTo>
                  <a:lnTo>
                    <a:pt x="6088" y="195"/>
                  </a:lnTo>
                  <a:cubicBezTo>
                    <a:pt x="6030" y="78"/>
                    <a:pt x="5893" y="0"/>
                    <a:pt x="5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05" name="Google Shape;2805;p31"/>
          <p:cNvPicPr preferRelativeResize="0"/>
          <p:nvPr/>
        </p:nvPicPr>
        <p:blipFill rotWithShape="1">
          <a:blip r:embed="rId3">
            <a:alphaModFix/>
          </a:blip>
          <a:srcRect b="0" l="23354" r="23360" t="0"/>
          <a:stretch/>
        </p:blipFill>
        <p:spPr>
          <a:xfrm flipH="1">
            <a:off x="532018" y="966050"/>
            <a:ext cx="2801700" cy="35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6" name="Google Shape;280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ctronic Scrap Re-use Pitch Deck by Slidesgo">
  <a:themeElements>
    <a:clrScheme name="Simple Light">
      <a:dk1>
        <a:srgbClr val="272727"/>
      </a:dk1>
      <a:lt1>
        <a:srgbClr val="F7F7F7"/>
      </a:lt1>
      <a:dk2>
        <a:srgbClr val="1B72C2"/>
      </a:dk2>
      <a:lt2>
        <a:srgbClr val="3CB7FB"/>
      </a:lt2>
      <a:accent1>
        <a:srgbClr val="8FD7FF"/>
      </a:accent1>
      <a:accent2>
        <a:srgbClr val="8CC735"/>
      </a:accent2>
      <a:accent3>
        <a:srgbClr val="9FDB46"/>
      </a:accent3>
      <a:accent4>
        <a:srgbClr val="E2E2E2"/>
      </a:accent4>
      <a:accent5>
        <a:srgbClr val="FFFFFF"/>
      </a:accent5>
      <a:accent6>
        <a:srgbClr val="FFFFFF"/>
      </a:accent6>
      <a:hlink>
        <a:srgbClr val="27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